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43" r:id="rId2"/>
  </p:sldMasterIdLst>
  <p:handoutMasterIdLst>
    <p:handoutMasterId r:id="rId58"/>
  </p:handoutMasterIdLst>
  <p:sldIdLst>
    <p:sldId id="317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286" r:id="rId11"/>
    <p:sldId id="354" r:id="rId12"/>
    <p:sldId id="355" r:id="rId13"/>
    <p:sldId id="356" r:id="rId14"/>
    <p:sldId id="357" r:id="rId15"/>
    <p:sldId id="358" r:id="rId16"/>
    <p:sldId id="359" r:id="rId17"/>
    <p:sldId id="301" r:id="rId18"/>
    <p:sldId id="300" r:id="rId19"/>
    <p:sldId id="302" r:id="rId20"/>
    <p:sldId id="329" r:id="rId21"/>
    <p:sldId id="330" r:id="rId22"/>
    <p:sldId id="331" r:id="rId23"/>
    <p:sldId id="332" r:id="rId24"/>
    <p:sldId id="292" r:id="rId25"/>
    <p:sldId id="270" r:id="rId26"/>
    <p:sldId id="333" r:id="rId27"/>
    <p:sldId id="334" r:id="rId28"/>
    <p:sldId id="335" r:id="rId29"/>
    <p:sldId id="304" r:id="rId30"/>
    <p:sldId id="367" r:id="rId31"/>
    <p:sldId id="342" r:id="rId32"/>
    <p:sldId id="343" r:id="rId33"/>
    <p:sldId id="344" r:id="rId34"/>
    <p:sldId id="345" r:id="rId35"/>
    <p:sldId id="346" r:id="rId36"/>
    <p:sldId id="347" r:id="rId37"/>
    <p:sldId id="284" r:id="rId38"/>
    <p:sldId id="257" r:id="rId39"/>
    <p:sldId id="348" r:id="rId40"/>
    <p:sldId id="349" r:id="rId41"/>
    <p:sldId id="285" r:id="rId42"/>
    <p:sldId id="256" r:id="rId43"/>
    <p:sldId id="364" r:id="rId44"/>
    <p:sldId id="261" r:id="rId45"/>
    <p:sldId id="365" r:id="rId46"/>
    <p:sldId id="262" r:id="rId47"/>
    <p:sldId id="265" r:id="rId48"/>
    <p:sldId id="269" r:id="rId49"/>
    <p:sldId id="271" r:id="rId50"/>
    <p:sldId id="368" r:id="rId51"/>
    <p:sldId id="316" r:id="rId52"/>
    <p:sldId id="315" r:id="rId53"/>
    <p:sldId id="319" r:id="rId54"/>
    <p:sldId id="353" r:id="rId55"/>
    <p:sldId id="352" r:id="rId56"/>
    <p:sldId id="362" r:id="rId57"/>
  </p:sldIdLst>
  <p:sldSz cx="9144000" cy="6858000" type="screen4x3"/>
  <p:notesSz cx="6858000" cy="9144000"/>
  <p:custShowLst>
    <p:custShow name="CRIAR MODELO" id="0">
      <p:sldLst>
        <p:sld r:id="rId26"/>
      </p:sldLst>
    </p:custShow>
    <p:custShow name="PROCESSOS" id="1">
      <p:sldLst>
        <p:sld r:id="rId26"/>
        <p:sld r:id="rId25"/>
      </p:sldLst>
    </p:custShow>
    <p:custShow name="PROCESSO ISO9001" id="2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2"/>
    <a:srgbClr val="007E39"/>
    <a:srgbClr val="DAA600"/>
    <a:srgbClr val="BD582C"/>
    <a:srgbClr val="FEFDFF"/>
    <a:srgbClr val="1D4999"/>
    <a:srgbClr val="99FF99"/>
    <a:srgbClr val="FFB97D"/>
    <a:srgbClr val="005696"/>
    <a:srgbClr val="1A6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05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452FA-B988-4FCB-8F06-6ACCC361CC39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C3ADA3D-A35E-412A-81E0-97A5FD265ACF}">
      <dgm:prSet phldrT="[Texto]"/>
      <dgm:spPr>
        <a:solidFill>
          <a:srgbClr val="007E39"/>
        </a:solidFill>
      </dgm:spPr>
      <dgm:t>
        <a:bodyPr/>
        <a:lstStyle/>
        <a:p>
          <a:r>
            <a:rPr lang="pt-BR" dirty="0" err="1">
              <a:latin typeface="Aharoni" panose="02010803020104030203" pitchFamily="2" charset="-79"/>
              <a:cs typeface="Aharoni" panose="02010803020104030203" pitchFamily="2" charset="-79"/>
            </a:rPr>
            <a:t>Plan</a:t>
          </a:r>
          <a:endParaRPr lang="pt-BR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F31C2E2-E723-43A6-A02A-6BA3FA229E64}" type="parTrans" cxnId="{A536D79F-FC74-4D2B-A0A9-B11E104F0FB9}">
      <dgm:prSet/>
      <dgm:spPr/>
      <dgm:t>
        <a:bodyPr/>
        <a:lstStyle/>
        <a:p>
          <a:endParaRPr lang="pt-BR"/>
        </a:p>
      </dgm:t>
    </dgm:pt>
    <dgm:pt modelId="{0E73A34C-0CEC-4172-AC55-278D315376D4}" type="sibTrans" cxnId="{A536D79F-FC74-4D2B-A0A9-B11E104F0FB9}">
      <dgm:prSet/>
      <dgm:spPr/>
      <dgm:t>
        <a:bodyPr/>
        <a:lstStyle/>
        <a:p>
          <a:endParaRPr lang="pt-BR"/>
        </a:p>
      </dgm:t>
    </dgm:pt>
    <dgm:pt modelId="{772A341F-6F4C-41A7-93C9-9DE8994234A2}">
      <dgm:prSet phldrT="[Texto]"/>
      <dgm:spPr>
        <a:solidFill>
          <a:srgbClr val="0070C0"/>
        </a:solidFill>
      </dgm:spPr>
      <dgm:t>
        <a:bodyPr/>
        <a:lstStyle/>
        <a:p>
          <a:r>
            <a:rPr lang="pt-BR" dirty="0">
              <a:latin typeface="Aharoni" panose="02010803020104030203" pitchFamily="2" charset="-79"/>
              <a:cs typeface="Aharoni" panose="02010803020104030203" pitchFamily="2" charset="-79"/>
            </a:rPr>
            <a:t>Do</a:t>
          </a:r>
        </a:p>
      </dgm:t>
    </dgm:pt>
    <dgm:pt modelId="{1870ED90-50C1-4D18-B9BA-C796782F9A65}" type="parTrans" cxnId="{DAC5ECB5-3608-4F55-B1F9-6D6EC84F6E9D}">
      <dgm:prSet/>
      <dgm:spPr/>
      <dgm:t>
        <a:bodyPr/>
        <a:lstStyle/>
        <a:p>
          <a:endParaRPr lang="pt-BR"/>
        </a:p>
      </dgm:t>
    </dgm:pt>
    <dgm:pt modelId="{59B13165-9100-451C-A412-22772DE295CF}" type="sibTrans" cxnId="{DAC5ECB5-3608-4F55-B1F9-6D6EC84F6E9D}">
      <dgm:prSet/>
      <dgm:spPr/>
      <dgm:t>
        <a:bodyPr/>
        <a:lstStyle/>
        <a:p>
          <a:endParaRPr lang="pt-BR"/>
        </a:p>
      </dgm:t>
    </dgm:pt>
    <dgm:pt modelId="{24CB9683-7321-4D50-87BA-A5726ECAE2FA}">
      <dgm:prSet phldrT="[Texto]"/>
      <dgm:spPr>
        <a:solidFill>
          <a:srgbClr val="DAA600"/>
        </a:solidFill>
      </dgm:spPr>
      <dgm:t>
        <a:bodyPr/>
        <a:lstStyle/>
        <a:p>
          <a:r>
            <a:rPr lang="pt-BR" dirty="0" err="1">
              <a:latin typeface="Aharoni" panose="02010803020104030203" pitchFamily="2" charset="-79"/>
              <a:cs typeface="Aharoni" panose="02010803020104030203" pitchFamily="2" charset="-79"/>
            </a:rPr>
            <a:t>Check</a:t>
          </a:r>
          <a:endParaRPr lang="pt-BR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06291B2-AD9F-48ED-9F06-89E3E4D83AA8}" type="parTrans" cxnId="{A90547F1-8287-42D8-B682-CDFE754067DA}">
      <dgm:prSet/>
      <dgm:spPr/>
      <dgm:t>
        <a:bodyPr/>
        <a:lstStyle/>
        <a:p>
          <a:endParaRPr lang="pt-BR"/>
        </a:p>
      </dgm:t>
    </dgm:pt>
    <dgm:pt modelId="{060484BE-DE48-4A59-8451-ECDDEAC8371E}" type="sibTrans" cxnId="{A90547F1-8287-42D8-B682-CDFE754067DA}">
      <dgm:prSet/>
      <dgm:spPr/>
      <dgm:t>
        <a:bodyPr/>
        <a:lstStyle/>
        <a:p>
          <a:endParaRPr lang="pt-BR"/>
        </a:p>
      </dgm:t>
    </dgm:pt>
    <dgm:pt modelId="{199D6116-AAFF-4469-96C5-F9F16316E68E}">
      <dgm:prSet phldrT="[Texto]"/>
      <dgm:spPr>
        <a:solidFill>
          <a:srgbClr val="C00000"/>
        </a:solidFill>
      </dgm:spPr>
      <dgm:t>
        <a:bodyPr/>
        <a:lstStyle/>
        <a:p>
          <a:r>
            <a:rPr lang="pt-BR" dirty="0" err="1">
              <a:latin typeface="Aharoni" panose="02010803020104030203" pitchFamily="2" charset="-79"/>
              <a:cs typeface="Aharoni" panose="02010803020104030203" pitchFamily="2" charset="-79"/>
            </a:rPr>
            <a:t>Act</a:t>
          </a:r>
          <a:endParaRPr lang="pt-BR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1E9FB54-74D0-4453-9536-41F31EF17E8B}" type="parTrans" cxnId="{D4F36DF5-0646-4982-9333-B7169EE65AEC}">
      <dgm:prSet/>
      <dgm:spPr/>
      <dgm:t>
        <a:bodyPr/>
        <a:lstStyle/>
        <a:p>
          <a:endParaRPr lang="pt-BR"/>
        </a:p>
      </dgm:t>
    </dgm:pt>
    <dgm:pt modelId="{F1966BF2-4F9C-4EF6-9D5F-912AD766033B}" type="sibTrans" cxnId="{D4F36DF5-0646-4982-9333-B7169EE65AEC}">
      <dgm:prSet/>
      <dgm:spPr/>
      <dgm:t>
        <a:bodyPr/>
        <a:lstStyle/>
        <a:p>
          <a:endParaRPr lang="pt-BR"/>
        </a:p>
      </dgm:t>
    </dgm:pt>
    <dgm:pt modelId="{8BFE0DA5-0425-456F-AA29-F2A9551D7C44}" type="pres">
      <dgm:prSet presAssocID="{B80452FA-B988-4FCB-8F06-6ACCC361CC3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EEA781F-7E42-4680-B064-979F9C372F20}" type="pres">
      <dgm:prSet presAssocID="{B80452FA-B988-4FCB-8F06-6ACCC361CC39}" presName="children" presStyleCnt="0"/>
      <dgm:spPr/>
    </dgm:pt>
    <dgm:pt modelId="{DDDEBAF5-66C1-409E-89CD-914A2EE0E9EF}" type="pres">
      <dgm:prSet presAssocID="{B80452FA-B988-4FCB-8F06-6ACCC361CC39}" presName="childPlaceholder" presStyleCnt="0"/>
      <dgm:spPr/>
    </dgm:pt>
    <dgm:pt modelId="{0B295360-4111-4555-A378-CDD4651F40D9}" type="pres">
      <dgm:prSet presAssocID="{B80452FA-B988-4FCB-8F06-6ACCC361CC39}" presName="circle" presStyleCnt="0"/>
      <dgm:spPr/>
    </dgm:pt>
    <dgm:pt modelId="{5C0E0415-4294-4225-86B6-EF283CF03203}" type="pres">
      <dgm:prSet presAssocID="{B80452FA-B988-4FCB-8F06-6ACCC361CC3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5D55086-09A3-4A14-8D8C-0AF9CC3209D4}" type="pres">
      <dgm:prSet presAssocID="{B80452FA-B988-4FCB-8F06-6ACCC361CC3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7A170CF-FE41-4199-800F-FEFE3831F084}" type="pres">
      <dgm:prSet presAssocID="{B80452FA-B988-4FCB-8F06-6ACCC361CC3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5EA17E6-3729-408D-B21B-D4057761507F}" type="pres">
      <dgm:prSet presAssocID="{B80452FA-B988-4FCB-8F06-6ACCC361CC3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10F2C08-237B-44D7-8E2D-5A330567DD81}" type="pres">
      <dgm:prSet presAssocID="{B80452FA-B988-4FCB-8F06-6ACCC361CC39}" presName="quadrantPlaceholder" presStyleCnt="0"/>
      <dgm:spPr/>
    </dgm:pt>
    <dgm:pt modelId="{8CC0DC80-B144-4D68-91CD-1452E01711BD}" type="pres">
      <dgm:prSet presAssocID="{B80452FA-B988-4FCB-8F06-6ACCC361CC39}" presName="center1" presStyleLbl="fgShp" presStyleIdx="0" presStyleCnt="2"/>
      <dgm:spPr>
        <a:gradFill flip="none" rotWithShape="0">
          <a:gsLst>
            <a:gs pos="0">
              <a:srgbClr val="0070C0"/>
            </a:gs>
            <a:gs pos="50000">
              <a:schemeClr val="bg1">
                <a:lumMod val="95000"/>
              </a:schemeClr>
            </a:gs>
            <a:gs pos="100000">
              <a:srgbClr val="007E39"/>
            </a:gs>
          </a:gsLst>
          <a:path path="circle">
            <a:fillToRect l="100000" t="100000"/>
          </a:path>
          <a:tileRect r="-100000" b="-100000"/>
        </a:gradFill>
      </dgm:spPr>
    </dgm:pt>
    <dgm:pt modelId="{25558541-2C2C-42AB-9E9F-894861ABE3FE}" type="pres">
      <dgm:prSet presAssocID="{B80452FA-B988-4FCB-8F06-6ACCC361CC39}" presName="center2" presStyleLbl="fgShp" presStyleIdx="1" presStyleCnt="2"/>
      <dgm:spPr>
        <a:gradFill rotWithShape="0">
          <a:gsLst>
            <a:gs pos="0">
              <a:srgbClr val="E48312"/>
            </a:gs>
            <a:gs pos="50000">
              <a:schemeClr val="bg1">
                <a:lumMod val="95000"/>
              </a:schemeClr>
            </a:gs>
            <a:gs pos="100000">
              <a:srgbClr val="FF0000"/>
            </a:gs>
          </a:gsLst>
          <a:path path="circle">
            <a:fillToRect l="100000" t="100000"/>
          </a:path>
        </a:gradFill>
      </dgm:spPr>
    </dgm:pt>
  </dgm:ptLst>
  <dgm:cxnLst>
    <dgm:cxn modelId="{DAC5ECB5-3608-4F55-B1F9-6D6EC84F6E9D}" srcId="{B80452FA-B988-4FCB-8F06-6ACCC361CC39}" destId="{772A341F-6F4C-41A7-93C9-9DE8994234A2}" srcOrd="1" destOrd="0" parTransId="{1870ED90-50C1-4D18-B9BA-C796782F9A65}" sibTransId="{59B13165-9100-451C-A412-22772DE295CF}"/>
    <dgm:cxn modelId="{A536D79F-FC74-4D2B-A0A9-B11E104F0FB9}" srcId="{B80452FA-B988-4FCB-8F06-6ACCC361CC39}" destId="{DC3ADA3D-A35E-412A-81E0-97A5FD265ACF}" srcOrd="0" destOrd="0" parTransId="{EF31C2E2-E723-43A6-A02A-6BA3FA229E64}" sibTransId="{0E73A34C-0CEC-4172-AC55-278D315376D4}"/>
    <dgm:cxn modelId="{A90547F1-8287-42D8-B682-CDFE754067DA}" srcId="{B80452FA-B988-4FCB-8F06-6ACCC361CC39}" destId="{24CB9683-7321-4D50-87BA-A5726ECAE2FA}" srcOrd="2" destOrd="0" parTransId="{606291B2-AD9F-48ED-9F06-89E3E4D83AA8}" sibTransId="{060484BE-DE48-4A59-8451-ECDDEAC8371E}"/>
    <dgm:cxn modelId="{B02562B7-E1B4-44C7-A27C-F6347006353B}" type="presOf" srcId="{199D6116-AAFF-4469-96C5-F9F16316E68E}" destId="{E5EA17E6-3729-408D-B21B-D4057761507F}" srcOrd="0" destOrd="0" presId="urn:microsoft.com/office/officeart/2005/8/layout/cycle4"/>
    <dgm:cxn modelId="{7E0752B5-3CD0-4CCD-8CFE-086FAA62D442}" type="presOf" srcId="{DC3ADA3D-A35E-412A-81E0-97A5FD265ACF}" destId="{5C0E0415-4294-4225-86B6-EF283CF03203}" srcOrd="0" destOrd="0" presId="urn:microsoft.com/office/officeart/2005/8/layout/cycle4"/>
    <dgm:cxn modelId="{DDCC0C39-A3DE-4FE3-B3A9-EF393B7E2AA0}" type="presOf" srcId="{B80452FA-B988-4FCB-8F06-6ACCC361CC39}" destId="{8BFE0DA5-0425-456F-AA29-F2A9551D7C44}" srcOrd="0" destOrd="0" presId="urn:microsoft.com/office/officeart/2005/8/layout/cycle4"/>
    <dgm:cxn modelId="{D4F36DF5-0646-4982-9333-B7169EE65AEC}" srcId="{B80452FA-B988-4FCB-8F06-6ACCC361CC39}" destId="{199D6116-AAFF-4469-96C5-F9F16316E68E}" srcOrd="3" destOrd="0" parTransId="{81E9FB54-74D0-4453-9536-41F31EF17E8B}" sibTransId="{F1966BF2-4F9C-4EF6-9D5F-912AD766033B}"/>
    <dgm:cxn modelId="{750A59FE-4BD3-479E-A479-6088BE90CC69}" type="presOf" srcId="{24CB9683-7321-4D50-87BA-A5726ECAE2FA}" destId="{B7A170CF-FE41-4199-800F-FEFE3831F084}" srcOrd="0" destOrd="0" presId="urn:microsoft.com/office/officeart/2005/8/layout/cycle4"/>
    <dgm:cxn modelId="{098A9B82-00B6-40D3-8AF2-21D75EDDA309}" type="presOf" srcId="{772A341F-6F4C-41A7-93C9-9DE8994234A2}" destId="{95D55086-09A3-4A14-8D8C-0AF9CC3209D4}" srcOrd="0" destOrd="0" presId="urn:microsoft.com/office/officeart/2005/8/layout/cycle4"/>
    <dgm:cxn modelId="{27D7FCA6-9809-43A5-A1F1-715E1942F27D}" type="presParOf" srcId="{8BFE0DA5-0425-456F-AA29-F2A9551D7C44}" destId="{FEEA781F-7E42-4680-B064-979F9C372F20}" srcOrd="0" destOrd="0" presId="urn:microsoft.com/office/officeart/2005/8/layout/cycle4"/>
    <dgm:cxn modelId="{C5724743-0748-47BB-8755-25D7B99BF281}" type="presParOf" srcId="{FEEA781F-7E42-4680-B064-979F9C372F20}" destId="{DDDEBAF5-66C1-409E-89CD-914A2EE0E9EF}" srcOrd="0" destOrd="0" presId="urn:microsoft.com/office/officeart/2005/8/layout/cycle4"/>
    <dgm:cxn modelId="{3D2B0F6F-6958-4F78-A60C-3EEB26E07D17}" type="presParOf" srcId="{8BFE0DA5-0425-456F-AA29-F2A9551D7C44}" destId="{0B295360-4111-4555-A378-CDD4651F40D9}" srcOrd="1" destOrd="0" presId="urn:microsoft.com/office/officeart/2005/8/layout/cycle4"/>
    <dgm:cxn modelId="{EC93C21C-E8C6-4439-85AC-2AC64CF1B568}" type="presParOf" srcId="{0B295360-4111-4555-A378-CDD4651F40D9}" destId="{5C0E0415-4294-4225-86B6-EF283CF03203}" srcOrd="0" destOrd="0" presId="urn:microsoft.com/office/officeart/2005/8/layout/cycle4"/>
    <dgm:cxn modelId="{F9B5952F-BA48-4EB5-B286-CE284914E88E}" type="presParOf" srcId="{0B295360-4111-4555-A378-CDD4651F40D9}" destId="{95D55086-09A3-4A14-8D8C-0AF9CC3209D4}" srcOrd="1" destOrd="0" presId="urn:microsoft.com/office/officeart/2005/8/layout/cycle4"/>
    <dgm:cxn modelId="{F4265FDE-E5DC-44CD-A1DE-FFABD6985421}" type="presParOf" srcId="{0B295360-4111-4555-A378-CDD4651F40D9}" destId="{B7A170CF-FE41-4199-800F-FEFE3831F084}" srcOrd="2" destOrd="0" presId="urn:microsoft.com/office/officeart/2005/8/layout/cycle4"/>
    <dgm:cxn modelId="{E32EA696-9093-44E4-B83C-A6D9684505E9}" type="presParOf" srcId="{0B295360-4111-4555-A378-CDD4651F40D9}" destId="{E5EA17E6-3729-408D-B21B-D4057761507F}" srcOrd="3" destOrd="0" presId="urn:microsoft.com/office/officeart/2005/8/layout/cycle4"/>
    <dgm:cxn modelId="{5EEEEEEA-7A64-4677-8B85-8883BC31ACCF}" type="presParOf" srcId="{0B295360-4111-4555-A378-CDD4651F40D9}" destId="{D10F2C08-237B-44D7-8E2D-5A330567DD81}" srcOrd="4" destOrd="0" presId="urn:microsoft.com/office/officeart/2005/8/layout/cycle4"/>
    <dgm:cxn modelId="{60E8B1DB-1422-4618-915B-26E31844EAE5}" type="presParOf" srcId="{8BFE0DA5-0425-456F-AA29-F2A9551D7C44}" destId="{8CC0DC80-B144-4D68-91CD-1452E01711BD}" srcOrd="2" destOrd="0" presId="urn:microsoft.com/office/officeart/2005/8/layout/cycle4"/>
    <dgm:cxn modelId="{D2A1846E-2FC1-4026-8EC4-B5A29C25F6EB}" type="presParOf" srcId="{8BFE0DA5-0425-456F-AA29-F2A9551D7C44}" destId="{25558541-2C2C-42AB-9E9F-894861ABE3F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4F8829-A800-490D-8FC6-7723F59CE712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0E5E16D-0708-48C5-A7F2-79513523DDEE}">
      <dgm:prSet phldrT="[Texto]"/>
      <dgm:spPr/>
      <dgm:t>
        <a:bodyPr/>
        <a:lstStyle/>
        <a:p>
          <a:r>
            <a:rPr lang="pt-BR" b="1" dirty="0" err="1"/>
            <a:t>IAF</a:t>
          </a:r>
          <a:endParaRPr lang="pt-BR" b="1" dirty="0"/>
        </a:p>
      </dgm:t>
    </dgm:pt>
    <dgm:pt modelId="{40A8E38A-467F-44A9-941E-4E4FD44B6167}" type="parTrans" cxnId="{03945D44-6B34-4F3C-A78B-47F9D6920B85}">
      <dgm:prSet/>
      <dgm:spPr/>
      <dgm:t>
        <a:bodyPr/>
        <a:lstStyle/>
        <a:p>
          <a:endParaRPr lang="pt-BR"/>
        </a:p>
      </dgm:t>
    </dgm:pt>
    <dgm:pt modelId="{EC33DBDB-D5D8-4D8D-A425-97961D5C6D04}" type="sibTrans" cxnId="{03945D44-6B34-4F3C-A78B-47F9D6920B85}">
      <dgm:prSet/>
      <dgm:spPr/>
      <dgm:t>
        <a:bodyPr/>
        <a:lstStyle/>
        <a:p>
          <a:endParaRPr lang="pt-BR"/>
        </a:p>
      </dgm:t>
    </dgm:pt>
    <dgm:pt modelId="{EB1E74E1-EDC0-48D8-ACDB-2B3D7714AF6F}">
      <dgm:prSet phldrT="[Texto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dirty="0" err="1"/>
            <a:t>International</a:t>
          </a:r>
          <a:r>
            <a:rPr lang="pt-BR" dirty="0"/>
            <a:t> </a:t>
          </a:r>
          <a:r>
            <a:rPr lang="pt-BR" dirty="0" err="1"/>
            <a:t>Accreditation</a:t>
          </a:r>
          <a:r>
            <a:rPr lang="pt-BR" dirty="0"/>
            <a:t> </a:t>
          </a:r>
          <a:r>
            <a:rPr lang="pt-BR" dirty="0" err="1"/>
            <a:t>Forum</a:t>
          </a:r>
          <a:endParaRPr lang="pt-BR" dirty="0"/>
        </a:p>
      </dgm:t>
    </dgm:pt>
    <dgm:pt modelId="{9E74FA9A-6E51-49E4-9C7E-868B89EA4033}" type="parTrans" cxnId="{2B307E04-12A0-4BB2-9BBD-B24BFFBF96DB}">
      <dgm:prSet/>
      <dgm:spPr/>
      <dgm:t>
        <a:bodyPr/>
        <a:lstStyle/>
        <a:p>
          <a:endParaRPr lang="pt-BR"/>
        </a:p>
      </dgm:t>
    </dgm:pt>
    <dgm:pt modelId="{43D4A331-8248-44C6-9F91-A0F6A91512D9}" type="sibTrans" cxnId="{2B307E04-12A0-4BB2-9BBD-B24BFFBF96DB}">
      <dgm:prSet/>
      <dgm:spPr/>
      <dgm:t>
        <a:bodyPr/>
        <a:lstStyle/>
        <a:p>
          <a:endParaRPr lang="pt-BR"/>
        </a:p>
      </dgm:t>
    </dgm:pt>
    <dgm:pt modelId="{2B1FB34A-B49A-4B07-A754-FD42E4A76C8C}">
      <dgm:prSet phldrT="[Texto]"/>
      <dgm:spPr/>
      <dgm:t>
        <a:bodyPr/>
        <a:lstStyle/>
        <a:p>
          <a:r>
            <a:rPr lang="pt-BR" b="1" dirty="0"/>
            <a:t>INMETRO</a:t>
          </a:r>
        </a:p>
      </dgm:t>
    </dgm:pt>
    <dgm:pt modelId="{81E73DFB-8A3E-4DAE-85DD-8EC6D17C4708}" type="parTrans" cxnId="{C14E8014-DD3A-4D87-BC12-9E2800BD606E}">
      <dgm:prSet/>
      <dgm:spPr/>
      <dgm:t>
        <a:bodyPr/>
        <a:lstStyle/>
        <a:p>
          <a:endParaRPr lang="pt-BR"/>
        </a:p>
      </dgm:t>
    </dgm:pt>
    <dgm:pt modelId="{E4271C3F-3052-4556-87CF-346E51EE670B}" type="sibTrans" cxnId="{C14E8014-DD3A-4D87-BC12-9E2800BD606E}">
      <dgm:prSet/>
      <dgm:spPr/>
      <dgm:t>
        <a:bodyPr/>
        <a:lstStyle/>
        <a:p>
          <a:endParaRPr lang="pt-BR"/>
        </a:p>
      </dgm:t>
    </dgm:pt>
    <dgm:pt modelId="{B114B7F5-6E76-477E-9CE0-D54BB5D6E4A7}">
      <dgm:prSet phldrT="[Texto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pt-BR" dirty="0"/>
            <a:t>Representa o </a:t>
          </a:r>
          <a:r>
            <a:rPr lang="pt-BR" dirty="0" err="1"/>
            <a:t>IAF</a:t>
          </a:r>
          <a:r>
            <a:rPr lang="pt-BR" dirty="0"/>
            <a:t> no BRASIL</a:t>
          </a:r>
        </a:p>
      </dgm:t>
    </dgm:pt>
    <dgm:pt modelId="{1F94DFD1-67C7-464D-B29E-E6393F9B751A}" type="parTrans" cxnId="{B97962C4-8ED2-4389-99E1-F82BB6E12BD8}">
      <dgm:prSet/>
      <dgm:spPr/>
      <dgm:t>
        <a:bodyPr/>
        <a:lstStyle/>
        <a:p>
          <a:endParaRPr lang="pt-BR"/>
        </a:p>
      </dgm:t>
    </dgm:pt>
    <dgm:pt modelId="{D51A8EE0-106B-4298-8DCC-16680615EE22}" type="sibTrans" cxnId="{B97962C4-8ED2-4389-99E1-F82BB6E12BD8}">
      <dgm:prSet/>
      <dgm:spPr/>
      <dgm:t>
        <a:bodyPr/>
        <a:lstStyle/>
        <a:p>
          <a:endParaRPr lang="pt-BR"/>
        </a:p>
      </dgm:t>
    </dgm:pt>
    <dgm:pt modelId="{6A340524-185E-4880-BC87-B0715EC1F139}">
      <dgm:prSet phldrT="[Texto]"/>
      <dgm:spPr/>
      <dgm:t>
        <a:bodyPr/>
        <a:lstStyle/>
        <a:p>
          <a:r>
            <a:rPr lang="pt-BR" b="1" dirty="0"/>
            <a:t>CERTIFICADORA</a:t>
          </a:r>
        </a:p>
      </dgm:t>
    </dgm:pt>
    <dgm:pt modelId="{B6E96462-EC5D-4BF8-9E04-7E9EBBC69E66}" type="parTrans" cxnId="{6768DAED-101E-48CF-86B5-3DD6DBFF0430}">
      <dgm:prSet/>
      <dgm:spPr/>
      <dgm:t>
        <a:bodyPr/>
        <a:lstStyle/>
        <a:p>
          <a:endParaRPr lang="pt-BR"/>
        </a:p>
      </dgm:t>
    </dgm:pt>
    <dgm:pt modelId="{52514098-84F8-4606-B94A-A4AD61F1B4E0}" type="sibTrans" cxnId="{6768DAED-101E-48CF-86B5-3DD6DBFF0430}">
      <dgm:prSet/>
      <dgm:spPr/>
      <dgm:t>
        <a:bodyPr/>
        <a:lstStyle/>
        <a:p>
          <a:endParaRPr lang="pt-BR"/>
        </a:p>
      </dgm:t>
    </dgm:pt>
    <dgm:pt modelId="{A8C9EF1E-B5CD-44B2-82E5-223ED2AD45EF}">
      <dgm:prSet phldrT="[Texto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dirty="0"/>
            <a:t>Empresas certificadoras, reguladas pelo INMETRO</a:t>
          </a:r>
        </a:p>
      </dgm:t>
    </dgm:pt>
    <dgm:pt modelId="{158390FA-603C-4CF1-B80C-56E63BF8410A}" type="parTrans" cxnId="{A7018B9D-7E31-4FDF-A220-C3638A29F6AF}">
      <dgm:prSet/>
      <dgm:spPr/>
      <dgm:t>
        <a:bodyPr/>
        <a:lstStyle/>
        <a:p>
          <a:endParaRPr lang="pt-BR"/>
        </a:p>
      </dgm:t>
    </dgm:pt>
    <dgm:pt modelId="{5518DF20-476A-4851-841B-E0EAC65C4864}" type="sibTrans" cxnId="{A7018B9D-7E31-4FDF-A220-C3638A29F6AF}">
      <dgm:prSet/>
      <dgm:spPr/>
      <dgm:t>
        <a:bodyPr/>
        <a:lstStyle/>
        <a:p>
          <a:endParaRPr lang="pt-BR"/>
        </a:p>
      </dgm:t>
    </dgm:pt>
    <dgm:pt modelId="{E31D71BF-0F40-4609-9438-8795C978729A}">
      <dgm:prSet phldrT="[Texto]"/>
      <dgm:spPr/>
      <dgm:t>
        <a:bodyPr/>
        <a:lstStyle/>
        <a:p>
          <a:r>
            <a:rPr lang="pt-BR" b="1" dirty="0"/>
            <a:t>ORGANIZAÇÃO</a:t>
          </a:r>
        </a:p>
      </dgm:t>
    </dgm:pt>
    <dgm:pt modelId="{EE6BFD5C-49EA-4CE2-B514-E9027A60A984}" type="parTrans" cxnId="{23BC0408-26A0-4766-9015-DC9379CDE8AE}">
      <dgm:prSet/>
      <dgm:spPr/>
      <dgm:t>
        <a:bodyPr/>
        <a:lstStyle/>
        <a:p>
          <a:endParaRPr lang="pt-BR"/>
        </a:p>
      </dgm:t>
    </dgm:pt>
    <dgm:pt modelId="{A9A51169-3C35-491C-8BA5-70EA4A2FF7DF}" type="sibTrans" cxnId="{23BC0408-26A0-4766-9015-DC9379CDE8AE}">
      <dgm:prSet/>
      <dgm:spPr/>
      <dgm:t>
        <a:bodyPr/>
        <a:lstStyle/>
        <a:p>
          <a:endParaRPr lang="pt-BR"/>
        </a:p>
      </dgm:t>
    </dgm:pt>
    <dgm:pt modelId="{D57446B8-E0AB-4882-8ADA-23498D4549C6}">
      <dgm:prSet phldrT="[Texto]"/>
      <dgm:spPr/>
      <dgm:t>
        <a:bodyPr/>
        <a:lstStyle/>
        <a:p>
          <a:r>
            <a:rPr lang="pt-BR" b="1" dirty="0"/>
            <a:t>CLIENTES</a:t>
          </a:r>
        </a:p>
      </dgm:t>
    </dgm:pt>
    <dgm:pt modelId="{EC9D22ED-08BE-4810-914E-7C3FE7DB6DB6}" type="parTrans" cxnId="{C1F781B2-54D7-447C-9226-DFEC781F5D57}">
      <dgm:prSet/>
      <dgm:spPr/>
      <dgm:t>
        <a:bodyPr/>
        <a:lstStyle/>
        <a:p>
          <a:endParaRPr lang="pt-BR"/>
        </a:p>
      </dgm:t>
    </dgm:pt>
    <dgm:pt modelId="{FF164C6F-3DA6-4FAC-A996-DE1F5C143710}" type="sibTrans" cxnId="{C1F781B2-54D7-447C-9226-DFEC781F5D57}">
      <dgm:prSet/>
      <dgm:spPr/>
      <dgm:t>
        <a:bodyPr/>
        <a:lstStyle/>
        <a:p>
          <a:endParaRPr lang="pt-BR"/>
        </a:p>
      </dgm:t>
    </dgm:pt>
    <dgm:pt modelId="{51938138-071E-4307-9EA1-2BF3E4AEE948}">
      <dgm:prSet phldrT="[Texto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dirty="0"/>
            <a:t>Solicita voluntariamente certificação</a:t>
          </a:r>
        </a:p>
      </dgm:t>
    </dgm:pt>
    <dgm:pt modelId="{CB7316AC-F0C1-4C41-A5CD-7175C1A2CE5D}" type="parTrans" cxnId="{73814F26-6346-4357-A1CD-D9ACAEA2DB09}">
      <dgm:prSet/>
      <dgm:spPr/>
      <dgm:t>
        <a:bodyPr/>
        <a:lstStyle/>
        <a:p>
          <a:endParaRPr lang="pt-BR"/>
        </a:p>
      </dgm:t>
    </dgm:pt>
    <dgm:pt modelId="{37EBC185-D8CE-467F-8526-C335F458020F}" type="sibTrans" cxnId="{73814F26-6346-4357-A1CD-D9ACAEA2DB09}">
      <dgm:prSet/>
      <dgm:spPr/>
      <dgm:t>
        <a:bodyPr/>
        <a:lstStyle/>
        <a:p>
          <a:endParaRPr lang="pt-BR"/>
        </a:p>
      </dgm:t>
    </dgm:pt>
    <dgm:pt modelId="{358817DC-058C-473F-AE95-F38651A3B8E2}">
      <dgm:prSet phldrT="[Texto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dirty="0"/>
            <a:t>Credibilidade e confiança em sua capacidade de fornecer</a:t>
          </a:r>
        </a:p>
      </dgm:t>
    </dgm:pt>
    <dgm:pt modelId="{D2387443-127B-4556-B4DF-44B815900251}" type="parTrans" cxnId="{41D21DD5-619C-431F-9A4D-1CC3A87060F8}">
      <dgm:prSet/>
      <dgm:spPr/>
      <dgm:t>
        <a:bodyPr/>
        <a:lstStyle/>
        <a:p>
          <a:endParaRPr lang="pt-BR"/>
        </a:p>
      </dgm:t>
    </dgm:pt>
    <dgm:pt modelId="{A1647BD4-C231-4D00-89EB-4F155B491495}" type="sibTrans" cxnId="{41D21DD5-619C-431F-9A4D-1CC3A87060F8}">
      <dgm:prSet/>
      <dgm:spPr/>
      <dgm:t>
        <a:bodyPr/>
        <a:lstStyle/>
        <a:p>
          <a:endParaRPr lang="pt-BR"/>
        </a:p>
      </dgm:t>
    </dgm:pt>
    <dgm:pt modelId="{3B95F05F-2A6E-471A-8289-7B832B94D39F}" type="pres">
      <dgm:prSet presAssocID="{7E4F8829-A800-490D-8FC6-7723F59CE712}" presName="Name0" presStyleCnt="0">
        <dgm:presLayoutVars>
          <dgm:dir/>
          <dgm:animLvl val="lvl"/>
          <dgm:resizeHandles val="exact"/>
        </dgm:presLayoutVars>
      </dgm:prSet>
      <dgm:spPr/>
    </dgm:pt>
    <dgm:pt modelId="{E02E298B-FB12-4B1F-9C44-55EA5262B431}" type="pres">
      <dgm:prSet presAssocID="{7E4F8829-A800-490D-8FC6-7723F59CE712}" presName="tSp" presStyleCnt="0"/>
      <dgm:spPr/>
    </dgm:pt>
    <dgm:pt modelId="{53F3F2E0-0E04-4F83-A94C-23BFA3BAC6E3}" type="pres">
      <dgm:prSet presAssocID="{7E4F8829-A800-490D-8FC6-7723F59CE712}" presName="bSp" presStyleCnt="0"/>
      <dgm:spPr/>
    </dgm:pt>
    <dgm:pt modelId="{E3CA2BE9-2FD6-4CDD-A798-0517B6DA5072}" type="pres">
      <dgm:prSet presAssocID="{7E4F8829-A800-490D-8FC6-7723F59CE712}" presName="process" presStyleCnt="0"/>
      <dgm:spPr/>
    </dgm:pt>
    <dgm:pt modelId="{D39E2A11-DE41-4B19-992A-189398129C9A}" type="pres">
      <dgm:prSet presAssocID="{10E5E16D-0708-48C5-A7F2-79513523DDEE}" presName="composite1" presStyleCnt="0"/>
      <dgm:spPr/>
    </dgm:pt>
    <dgm:pt modelId="{1F8C22FC-151D-4C12-836B-9D71FC7A974D}" type="pres">
      <dgm:prSet presAssocID="{10E5E16D-0708-48C5-A7F2-79513523DDEE}" presName="dummyNode1" presStyleLbl="node1" presStyleIdx="0" presStyleCnt="5"/>
      <dgm:spPr/>
    </dgm:pt>
    <dgm:pt modelId="{6E18AAA6-2917-4D7C-A48A-702F525E9173}" type="pres">
      <dgm:prSet presAssocID="{10E5E16D-0708-48C5-A7F2-79513523DDEE}" presName="childNode1" presStyleLbl="bgAcc1" presStyleIdx="0" presStyleCnt="5" custLinFactNeighborX="8697">
        <dgm:presLayoutVars>
          <dgm:bulletEnabled val="1"/>
        </dgm:presLayoutVars>
      </dgm:prSet>
      <dgm:spPr/>
    </dgm:pt>
    <dgm:pt modelId="{8237CA25-E588-49FA-90D7-C2C4F7430F62}" type="pres">
      <dgm:prSet presAssocID="{10E5E16D-0708-48C5-A7F2-79513523DDEE}" presName="childNode1tx" presStyleLbl="bgAcc1" presStyleIdx="0" presStyleCnt="5">
        <dgm:presLayoutVars>
          <dgm:bulletEnabled val="1"/>
        </dgm:presLayoutVars>
      </dgm:prSet>
      <dgm:spPr/>
    </dgm:pt>
    <dgm:pt modelId="{03455A15-FC03-431D-B400-4C812D108944}" type="pres">
      <dgm:prSet presAssocID="{10E5E16D-0708-48C5-A7F2-79513523DDEE}" presName="parentNode1" presStyleLbl="node1" presStyleIdx="0" presStyleCnt="5" custLinFactNeighborX="9789">
        <dgm:presLayoutVars>
          <dgm:chMax val="1"/>
          <dgm:bulletEnabled val="1"/>
        </dgm:presLayoutVars>
      </dgm:prSet>
      <dgm:spPr/>
    </dgm:pt>
    <dgm:pt modelId="{2F5EED6F-DFAD-494A-A5C1-082B1E15FEE1}" type="pres">
      <dgm:prSet presAssocID="{10E5E16D-0708-48C5-A7F2-79513523DDEE}" presName="connSite1" presStyleCnt="0"/>
      <dgm:spPr/>
    </dgm:pt>
    <dgm:pt modelId="{6D6138C1-7A9F-4329-9F18-8C73BE51F235}" type="pres">
      <dgm:prSet presAssocID="{EC33DBDB-D5D8-4D8D-A425-97961D5C6D04}" presName="Name9" presStyleLbl="sibTrans2D1" presStyleIdx="0" presStyleCnt="4"/>
      <dgm:spPr/>
    </dgm:pt>
    <dgm:pt modelId="{5467167A-3F13-4BFB-8D6A-8D12B126FCBE}" type="pres">
      <dgm:prSet presAssocID="{2B1FB34A-B49A-4B07-A754-FD42E4A76C8C}" presName="composite2" presStyleCnt="0"/>
      <dgm:spPr/>
    </dgm:pt>
    <dgm:pt modelId="{EAFBE95D-BA2E-4376-A89D-24D09ABF444D}" type="pres">
      <dgm:prSet presAssocID="{2B1FB34A-B49A-4B07-A754-FD42E4A76C8C}" presName="dummyNode2" presStyleLbl="node1" presStyleIdx="0" presStyleCnt="5"/>
      <dgm:spPr/>
    </dgm:pt>
    <dgm:pt modelId="{443B909F-E272-4F56-AF5C-9232C9BD7721}" type="pres">
      <dgm:prSet presAssocID="{2B1FB34A-B49A-4B07-A754-FD42E4A76C8C}" presName="childNode2" presStyleLbl="bgAcc1" presStyleIdx="1" presStyleCnt="5">
        <dgm:presLayoutVars>
          <dgm:bulletEnabled val="1"/>
        </dgm:presLayoutVars>
      </dgm:prSet>
      <dgm:spPr/>
    </dgm:pt>
    <dgm:pt modelId="{F8CE0F69-243F-466A-82C7-7900B9177C6A}" type="pres">
      <dgm:prSet presAssocID="{2B1FB34A-B49A-4B07-A754-FD42E4A76C8C}" presName="childNode2tx" presStyleLbl="bgAcc1" presStyleIdx="1" presStyleCnt="5">
        <dgm:presLayoutVars>
          <dgm:bulletEnabled val="1"/>
        </dgm:presLayoutVars>
      </dgm:prSet>
      <dgm:spPr/>
    </dgm:pt>
    <dgm:pt modelId="{309CEEE6-306E-4C85-B78F-6A2A41610629}" type="pres">
      <dgm:prSet presAssocID="{2B1FB34A-B49A-4B07-A754-FD42E4A76C8C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877FEEAF-2496-4570-BDD4-3CAAF7D8D78F}" type="pres">
      <dgm:prSet presAssocID="{2B1FB34A-B49A-4B07-A754-FD42E4A76C8C}" presName="connSite2" presStyleCnt="0"/>
      <dgm:spPr/>
    </dgm:pt>
    <dgm:pt modelId="{729FD22F-B36C-49C2-969A-5D047673AAE6}" type="pres">
      <dgm:prSet presAssocID="{E4271C3F-3052-4556-87CF-346E51EE670B}" presName="Name18" presStyleLbl="sibTrans2D1" presStyleIdx="1" presStyleCnt="4"/>
      <dgm:spPr/>
    </dgm:pt>
    <dgm:pt modelId="{5DA9BC40-1163-4442-99FB-F10A3D45F37C}" type="pres">
      <dgm:prSet presAssocID="{6A340524-185E-4880-BC87-B0715EC1F139}" presName="composite1" presStyleCnt="0"/>
      <dgm:spPr/>
    </dgm:pt>
    <dgm:pt modelId="{B26B02E7-F63E-467B-A627-C433BB5B8D8A}" type="pres">
      <dgm:prSet presAssocID="{6A340524-185E-4880-BC87-B0715EC1F139}" presName="dummyNode1" presStyleLbl="node1" presStyleIdx="1" presStyleCnt="5"/>
      <dgm:spPr/>
    </dgm:pt>
    <dgm:pt modelId="{97ED7A53-392F-48E2-A2A1-9A71B1909770}" type="pres">
      <dgm:prSet presAssocID="{6A340524-185E-4880-BC87-B0715EC1F139}" presName="childNode1" presStyleLbl="bgAcc1" presStyleIdx="2" presStyleCnt="5">
        <dgm:presLayoutVars>
          <dgm:bulletEnabled val="1"/>
        </dgm:presLayoutVars>
      </dgm:prSet>
      <dgm:spPr/>
    </dgm:pt>
    <dgm:pt modelId="{584CCCBA-170B-49F0-9C10-38DEE02E3888}" type="pres">
      <dgm:prSet presAssocID="{6A340524-185E-4880-BC87-B0715EC1F139}" presName="childNode1tx" presStyleLbl="bgAcc1" presStyleIdx="2" presStyleCnt="5">
        <dgm:presLayoutVars>
          <dgm:bulletEnabled val="1"/>
        </dgm:presLayoutVars>
      </dgm:prSet>
      <dgm:spPr/>
    </dgm:pt>
    <dgm:pt modelId="{D4DCFB77-8915-4A4F-9679-4FB17F5E55B6}" type="pres">
      <dgm:prSet presAssocID="{6A340524-185E-4880-BC87-B0715EC1F139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2D71F5AB-F924-40CD-B996-E50D443EB5B8}" type="pres">
      <dgm:prSet presAssocID="{6A340524-185E-4880-BC87-B0715EC1F139}" presName="connSite1" presStyleCnt="0"/>
      <dgm:spPr/>
    </dgm:pt>
    <dgm:pt modelId="{0A5E103F-9C27-431F-BCA2-6601516BF1F3}" type="pres">
      <dgm:prSet presAssocID="{52514098-84F8-4606-B94A-A4AD61F1B4E0}" presName="Name9" presStyleLbl="sibTrans2D1" presStyleIdx="2" presStyleCnt="4"/>
      <dgm:spPr/>
    </dgm:pt>
    <dgm:pt modelId="{CBC010B3-DD99-4329-82C0-EB53BDD7E1F5}" type="pres">
      <dgm:prSet presAssocID="{E31D71BF-0F40-4609-9438-8795C978729A}" presName="composite2" presStyleCnt="0"/>
      <dgm:spPr/>
    </dgm:pt>
    <dgm:pt modelId="{1DC591FB-A0C0-445A-9D1B-AC57B2D37C32}" type="pres">
      <dgm:prSet presAssocID="{E31D71BF-0F40-4609-9438-8795C978729A}" presName="dummyNode2" presStyleLbl="node1" presStyleIdx="2" presStyleCnt="5"/>
      <dgm:spPr/>
    </dgm:pt>
    <dgm:pt modelId="{4931EE9D-B22A-4366-98FF-33BA4DE93667}" type="pres">
      <dgm:prSet presAssocID="{E31D71BF-0F40-4609-9438-8795C978729A}" presName="childNode2" presStyleLbl="bgAcc1" presStyleIdx="3" presStyleCnt="5">
        <dgm:presLayoutVars>
          <dgm:bulletEnabled val="1"/>
        </dgm:presLayoutVars>
      </dgm:prSet>
      <dgm:spPr/>
    </dgm:pt>
    <dgm:pt modelId="{03BD0C3D-F934-4F49-86B6-11B6E11D8AAE}" type="pres">
      <dgm:prSet presAssocID="{E31D71BF-0F40-4609-9438-8795C978729A}" presName="childNode2tx" presStyleLbl="bgAcc1" presStyleIdx="3" presStyleCnt="5">
        <dgm:presLayoutVars>
          <dgm:bulletEnabled val="1"/>
        </dgm:presLayoutVars>
      </dgm:prSet>
      <dgm:spPr/>
    </dgm:pt>
    <dgm:pt modelId="{D1F19174-61DC-4E4C-A1D8-B2541E7B79B1}" type="pres">
      <dgm:prSet presAssocID="{E31D71BF-0F40-4609-9438-8795C978729A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955F5902-A2C8-4A4B-B13F-345AD0B10FA1}" type="pres">
      <dgm:prSet presAssocID="{E31D71BF-0F40-4609-9438-8795C978729A}" presName="connSite2" presStyleCnt="0"/>
      <dgm:spPr/>
    </dgm:pt>
    <dgm:pt modelId="{74605385-C172-484C-80BC-9FFC6674A88A}" type="pres">
      <dgm:prSet presAssocID="{A9A51169-3C35-491C-8BA5-70EA4A2FF7DF}" presName="Name18" presStyleLbl="sibTrans2D1" presStyleIdx="3" presStyleCnt="4"/>
      <dgm:spPr/>
    </dgm:pt>
    <dgm:pt modelId="{7F0B0BBC-7CF7-4B6B-9B0A-B8EF9423FF27}" type="pres">
      <dgm:prSet presAssocID="{D57446B8-E0AB-4882-8ADA-23498D4549C6}" presName="composite1" presStyleCnt="0"/>
      <dgm:spPr/>
    </dgm:pt>
    <dgm:pt modelId="{CDD61578-F5A9-45E4-8AE1-929BBAA86779}" type="pres">
      <dgm:prSet presAssocID="{D57446B8-E0AB-4882-8ADA-23498D4549C6}" presName="dummyNode1" presStyleLbl="node1" presStyleIdx="3" presStyleCnt="5"/>
      <dgm:spPr/>
    </dgm:pt>
    <dgm:pt modelId="{1EEA3F30-41BC-438B-BF4B-47226E9C2F40}" type="pres">
      <dgm:prSet presAssocID="{D57446B8-E0AB-4882-8ADA-23498D4549C6}" presName="childNode1" presStyleLbl="bgAcc1" presStyleIdx="4" presStyleCnt="5" custLinFactNeighborX="-7359">
        <dgm:presLayoutVars>
          <dgm:bulletEnabled val="1"/>
        </dgm:presLayoutVars>
      </dgm:prSet>
      <dgm:spPr/>
    </dgm:pt>
    <dgm:pt modelId="{35113B03-5324-43B1-8930-B50D690187FB}" type="pres">
      <dgm:prSet presAssocID="{D57446B8-E0AB-4882-8ADA-23498D4549C6}" presName="childNode1tx" presStyleLbl="bgAcc1" presStyleIdx="4" presStyleCnt="5">
        <dgm:presLayoutVars>
          <dgm:bulletEnabled val="1"/>
        </dgm:presLayoutVars>
      </dgm:prSet>
      <dgm:spPr/>
    </dgm:pt>
    <dgm:pt modelId="{CEDB5707-E226-4BE2-A74D-D863169A87E7}" type="pres">
      <dgm:prSet presAssocID="{D57446B8-E0AB-4882-8ADA-23498D4549C6}" presName="parentNode1" presStyleLbl="node1" presStyleIdx="4" presStyleCnt="5" custLinFactNeighborX="-8283">
        <dgm:presLayoutVars>
          <dgm:chMax val="1"/>
          <dgm:bulletEnabled val="1"/>
        </dgm:presLayoutVars>
      </dgm:prSet>
      <dgm:spPr/>
    </dgm:pt>
    <dgm:pt modelId="{2647EB6F-4C5E-41A6-B06B-B8E8E16E5571}" type="pres">
      <dgm:prSet presAssocID="{D57446B8-E0AB-4882-8ADA-23498D4549C6}" presName="connSite1" presStyleCnt="0"/>
      <dgm:spPr/>
    </dgm:pt>
  </dgm:ptLst>
  <dgm:cxnLst>
    <dgm:cxn modelId="{03945D44-6B34-4F3C-A78B-47F9D6920B85}" srcId="{7E4F8829-A800-490D-8FC6-7723F59CE712}" destId="{10E5E16D-0708-48C5-A7F2-79513523DDEE}" srcOrd="0" destOrd="0" parTransId="{40A8E38A-467F-44A9-941E-4E4FD44B6167}" sibTransId="{EC33DBDB-D5D8-4D8D-A425-97961D5C6D04}"/>
    <dgm:cxn modelId="{BEC9BF64-9866-4568-90E5-41BFC202B475}" type="presOf" srcId="{358817DC-058C-473F-AE95-F38651A3B8E2}" destId="{35113B03-5324-43B1-8930-B50D690187FB}" srcOrd="1" destOrd="0" presId="urn:microsoft.com/office/officeart/2005/8/layout/hProcess4"/>
    <dgm:cxn modelId="{2B307E04-12A0-4BB2-9BBD-B24BFFBF96DB}" srcId="{10E5E16D-0708-48C5-A7F2-79513523DDEE}" destId="{EB1E74E1-EDC0-48D8-ACDB-2B3D7714AF6F}" srcOrd="0" destOrd="0" parTransId="{9E74FA9A-6E51-49E4-9C7E-868B89EA4033}" sibTransId="{43D4A331-8248-44C6-9F91-A0F6A91512D9}"/>
    <dgm:cxn modelId="{B97962C4-8ED2-4389-99E1-F82BB6E12BD8}" srcId="{2B1FB34A-B49A-4B07-A754-FD42E4A76C8C}" destId="{B114B7F5-6E76-477E-9CE0-D54BB5D6E4A7}" srcOrd="0" destOrd="0" parTransId="{1F94DFD1-67C7-464D-B29E-E6393F9B751A}" sibTransId="{D51A8EE0-106B-4298-8DCC-16680615EE22}"/>
    <dgm:cxn modelId="{0BAFC1A4-1F36-4E9D-A629-26634B6784D2}" type="presOf" srcId="{EB1E74E1-EDC0-48D8-ACDB-2B3D7714AF6F}" destId="{6E18AAA6-2917-4D7C-A48A-702F525E9173}" srcOrd="0" destOrd="0" presId="urn:microsoft.com/office/officeart/2005/8/layout/hProcess4"/>
    <dgm:cxn modelId="{C14E8014-DD3A-4D87-BC12-9E2800BD606E}" srcId="{7E4F8829-A800-490D-8FC6-7723F59CE712}" destId="{2B1FB34A-B49A-4B07-A754-FD42E4A76C8C}" srcOrd="1" destOrd="0" parTransId="{81E73DFB-8A3E-4DAE-85DD-8EC6D17C4708}" sibTransId="{E4271C3F-3052-4556-87CF-346E51EE670B}"/>
    <dgm:cxn modelId="{2A4DB6A6-5EEF-4AF0-BDBC-84ADB908FA82}" type="presOf" srcId="{EC33DBDB-D5D8-4D8D-A425-97961D5C6D04}" destId="{6D6138C1-7A9F-4329-9F18-8C73BE51F235}" srcOrd="0" destOrd="0" presId="urn:microsoft.com/office/officeart/2005/8/layout/hProcess4"/>
    <dgm:cxn modelId="{15B249F4-B23A-41EF-BE01-58DFE21A12B4}" type="presOf" srcId="{10E5E16D-0708-48C5-A7F2-79513523DDEE}" destId="{03455A15-FC03-431D-B400-4C812D108944}" srcOrd="0" destOrd="0" presId="urn:microsoft.com/office/officeart/2005/8/layout/hProcess4"/>
    <dgm:cxn modelId="{E6D1B979-1E7C-4680-BD2A-0CF70286D6FC}" type="presOf" srcId="{A8C9EF1E-B5CD-44B2-82E5-223ED2AD45EF}" destId="{584CCCBA-170B-49F0-9C10-38DEE02E3888}" srcOrd="1" destOrd="0" presId="urn:microsoft.com/office/officeart/2005/8/layout/hProcess4"/>
    <dgm:cxn modelId="{653C3FE9-12A4-45E0-86C2-10141E81CC07}" type="presOf" srcId="{52514098-84F8-4606-B94A-A4AD61F1B4E0}" destId="{0A5E103F-9C27-431F-BCA2-6601516BF1F3}" srcOrd="0" destOrd="0" presId="urn:microsoft.com/office/officeart/2005/8/layout/hProcess4"/>
    <dgm:cxn modelId="{A7018B9D-7E31-4FDF-A220-C3638A29F6AF}" srcId="{6A340524-185E-4880-BC87-B0715EC1F139}" destId="{A8C9EF1E-B5CD-44B2-82E5-223ED2AD45EF}" srcOrd="0" destOrd="0" parTransId="{158390FA-603C-4CF1-B80C-56E63BF8410A}" sibTransId="{5518DF20-476A-4851-841B-E0EAC65C4864}"/>
    <dgm:cxn modelId="{6768DAED-101E-48CF-86B5-3DD6DBFF0430}" srcId="{7E4F8829-A800-490D-8FC6-7723F59CE712}" destId="{6A340524-185E-4880-BC87-B0715EC1F139}" srcOrd="2" destOrd="0" parTransId="{B6E96462-EC5D-4BF8-9E04-7E9EBBC69E66}" sibTransId="{52514098-84F8-4606-B94A-A4AD61F1B4E0}"/>
    <dgm:cxn modelId="{F460BE67-B2B9-418D-B328-8311D4A94448}" type="presOf" srcId="{E31D71BF-0F40-4609-9438-8795C978729A}" destId="{D1F19174-61DC-4E4C-A1D8-B2541E7B79B1}" srcOrd="0" destOrd="0" presId="urn:microsoft.com/office/officeart/2005/8/layout/hProcess4"/>
    <dgm:cxn modelId="{A3DA864B-1D82-4FDA-934B-DE84408BE096}" type="presOf" srcId="{B114B7F5-6E76-477E-9CE0-D54BB5D6E4A7}" destId="{443B909F-E272-4F56-AF5C-9232C9BD7721}" srcOrd="0" destOrd="0" presId="urn:microsoft.com/office/officeart/2005/8/layout/hProcess4"/>
    <dgm:cxn modelId="{B250FD80-8BAF-4375-B773-D6F8785B2640}" type="presOf" srcId="{A9A51169-3C35-491C-8BA5-70EA4A2FF7DF}" destId="{74605385-C172-484C-80BC-9FFC6674A88A}" srcOrd="0" destOrd="0" presId="urn:microsoft.com/office/officeart/2005/8/layout/hProcess4"/>
    <dgm:cxn modelId="{73814F26-6346-4357-A1CD-D9ACAEA2DB09}" srcId="{E31D71BF-0F40-4609-9438-8795C978729A}" destId="{51938138-071E-4307-9EA1-2BF3E4AEE948}" srcOrd="0" destOrd="0" parTransId="{CB7316AC-F0C1-4C41-A5CD-7175C1A2CE5D}" sibTransId="{37EBC185-D8CE-467F-8526-C335F458020F}"/>
    <dgm:cxn modelId="{6137C0B7-0745-41AB-8842-A99989029F06}" type="presOf" srcId="{E4271C3F-3052-4556-87CF-346E51EE670B}" destId="{729FD22F-B36C-49C2-969A-5D047673AAE6}" srcOrd="0" destOrd="0" presId="urn:microsoft.com/office/officeart/2005/8/layout/hProcess4"/>
    <dgm:cxn modelId="{C4DCDC0D-F3B6-424E-BB03-B81B2E9632FF}" type="presOf" srcId="{B114B7F5-6E76-477E-9CE0-D54BB5D6E4A7}" destId="{F8CE0F69-243F-466A-82C7-7900B9177C6A}" srcOrd="1" destOrd="0" presId="urn:microsoft.com/office/officeart/2005/8/layout/hProcess4"/>
    <dgm:cxn modelId="{EEAF0EDC-C92A-46B1-A598-976FFDF9E134}" type="presOf" srcId="{EB1E74E1-EDC0-48D8-ACDB-2B3D7714AF6F}" destId="{8237CA25-E588-49FA-90D7-C2C4F7430F62}" srcOrd="1" destOrd="0" presId="urn:microsoft.com/office/officeart/2005/8/layout/hProcess4"/>
    <dgm:cxn modelId="{FD40AAB1-5843-4B9B-BA8B-071044A4A303}" type="presOf" srcId="{51938138-071E-4307-9EA1-2BF3E4AEE948}" destId="{03BD0C3D-F934-4F49-86B6-11B6E11D8AAE}" srcOrd="1" destOrd="0" presId="urn:microsoft.com/office/officeart/2005/8/layout/hProcess4"/>
    <dgm:cxn modelId="{DE93B5E0-A064-4D7D-B4DE-7B143DC9C3C1}" type="presOf" srcId="{2B1FB34A-B49A-4B07-A754-FD42E4A76C8C}" destId="{309CEEE6-306E-4C85-B78F-6A2A41610629}" srcOrd="0" destOrd="0" presId="urn:microsoft.com/office/officeart/2005/8/layout/hProcess4"/>
    <dgm:cxn modelId="{C1F781B2-54D7-447C-9226-DFEC781F5D57}" srcId="{7E4F8829-A800-490D-8FC6-7723F59CE712}" destId="{D57446B8-E0AB-4882-8ADA-23498D4549C6}" srcOrd="4" destOrd="0" parTransId="{EC9D22ED-08BE-4810-914E-7C3FE7DB6DB6}" sibTransId="{FF164C6F-3DA6-4FAC-A996-DE1F5C143710}"/>
    <dgm:cxn modelId="{41D21DD5-619C-431F-9A4D-1CC3A87060F8}" srcId="{D57446B8-E0AB-4882-8ADA-23498D4549C6}" destId="{358817DC-058C-473F-AE95-F38651A3B8E2}" srcOrd="0" destOrd="0" parTransId="{D2387443-127B-4556-B4DF-44B815900251}" sibTransId="{A1647BD4-C231-4D00-89EB-4F155B491495}"/>
    <dgm:cxn modelId="{849BCE6D-3BD5-4FEA-A1D5-0854614A5BFD}" type="presOf" srcId="{358817DC-058C-473F-AE95-F38651A3B8E2}" destId="{1EEA3F30-41BC-438B-BF4B-47226E9C2F40}" srcOrd="0" destOrd="0" presId="urn:microsoft.com/office/officeart/2005/8/layout/hProcess4"/>
    <dgm:cxn modelId="{E8CD48E3-16BE-4871-AF7A-F6550AB5AA3B}" type="presOf" srcId="{6A340524-185E-4880-BC87-B0715EC1F139}" destId="{D4DCFB77-8915-4A4F-9679-4FB17F5E55B6}" srcOrd="0" destOrd="0" presId="urn:microsoft.com/office/officeart/2005/8/layout/hProcess4"/>
    <dgm:cxn modelId="{EDF90FBF-96DA-4262-9D71-3B065D9FBB9A}" type="presOf" srcId="{51938138-071E-4307-9EA1-2BF3E4AEE948}" destId="{4931EE9D-B22A-4366-98FF-33BA4DE93667}" srcOrd="0" destOrd="0" presId="urn:microsoft.com/office/officeart/2005/8/layout/hProcess4"/>
    <dgm:cxn modelId="{9CD6C388-96E9-4475-B9AC-D6E7FCC0D187}" type="presOf" srcId="{7E4F8829-A800-490D-8FC6-7723F59CE712}" destId="{3B95F05F-2A6E-471A-8289-7B832B94D39F}" srcOrd="0" destOrd="0" presId="urn:microsoft.com/office/officeart/2005/8/layout/hProcess4"/>
    <dgm:cxn modelId="{23BC0408-26A0-4766-9015-DC9379CDE8AE}" srcId="{7E4F8829-A800-490D-8FC6-7723F59CE712}" destId="{E31D71BF-0F40-4609-9438-8795C978729A}" srcOrd="3" destOrd="0" parTransId="{EE6BFD5C-49EA-4CE2-B514-E9027A60A984}" sibTransId="{A9A51169-3C35-491C-8BA5-70EA4A2FF7DF}"/>
    <dgm:cxn modelId="{FE888666-09C8-42D7-987B-CC3BE9747BF5}" type="presOf" srcId="{A8C9EF1E-B5CD-44B2-82E5-223ED2AD45EF}" destId="{97ED7A53-392F-48E2-A2A1-9A71B1909770}" srcOrd="0" destOrd="0" presId="urn:microsoft.com/office/officeart/2005/8/layout/hProcess4"/>
    <dgm:cxn modelId="{7DEB7870-D850-4AE8-A934-ADE182ED8359}" type="presOf" srcId="{D57446B8-E0AB-4882-8ADA-23498D4549C6}" destId="{CEDB5707-E226-4BE2-A74D-D863169A87E7}" srcOrd="0" destOrd="0" presId="urn:microsoft.com/office/officeart/2005/8/layout/hProcess4"/>
    <dgm:cxn modelId="{832F88A7-625A-4FE0-82DA-8A8635F3719F}" type="presParOf" srcId="{3B95F05F-2A6E-471A-8289-7B832B94D39F}" destId="{E02E298B-FB12-4B1F-9C44-55EA5262B431}" srcOrd="0" destOrd="0" presId="urn:microsoft.com/office/officeart/2005/8/layout/hProcess4"/>
    <dgm:cxn modelId="{6961CE99-A9EE-4A13-9762-D390F07A510A}" type="presParOf" srcId="{3B95F05F-2A6E-471A-8289-7B832B94D39F}" destId="{53F3F2E0-0E04-4F83-A94C-23BFA3BAC6E3}" srcOrd="1" destOrd="0" presId="urn:microsoft.com/office/officeart/2005/8/layout/hProcess4"/>
    <dgm:cxn modelId="{39B3E22B-B323-44E3-BF6F-3A869102DF9E}" type="presParOf" srcId="{3B95F05F-2A6E-471A-8289-7B832B94D39F}" destId="{E3CA2BE9-2FD6-4CDD-A798-0517B6DA5072}" srcOrd="2" destOrd="0" presId="urn:microsoft.com/office/officeart/2005/8/layout/hProcess4"/>
    <dgm:cxn modelId="{5F8CBBCB-B3C4-4698-A709-7BDDEF7C4B56}" type="presParOf" srcId="{E3CA2BE9-2FD6-4CDD-A798-0517B6DA5072}" destId="{D39E2A11-DE41-4B19-992A-189398129C9A}" srcOrd="0" destOrd="0" presId="urn:microsoft.com/office/officeart/2005/8/layout/hProcess4"/>
    <dgm:cxn modelId="{52107832-044E-41FE-BEBE-C461E16A9D34}" type="presParOf" srcId="{D39E2A11-DE41-4B19-992A-189398129C9A}" destId="{1F8C22FC-151D-4C12-836B-9D71FC7A974D}" srcOrd="0" destOrd="0" presId="urn:microsoft.com/office/officeart/2005/8/layout/hProcess4"/>
    <dgm:cxn modelId="{069641AB-E6C5-4717-981B-607D4EF9F999}" type="presParOf" srcId="{D39E2A11-DE41-4B19-992A-189398129C9A}" destId="{6E18AAA6-2917-4D7C-A48A-702F525E9173}" srcOrd="1" destOrd="0" presId="urn:microsoft.com/office/officeart/2005/8/layout/hProcess4"/>
    <dgm:cxn modelId="{05FDEFF9-8EB0-41C9-A5BE-C3FC6FACC44D}" type="presParOf" srcId="{D39E2A11-DE41-4B19-992A-189398129C9A}" destId="{8237CA25-E588-49FA-90D7-C2C4F7430F62}" srcOrd="2" destOrd="0" presId="urn:microsoft.com/office/officeart/2005/8/layout/hProcess4"/>
    <dgm:cxn modelId="{60B5E4D0-569D-4CE9-B04B-8F0F7ED0C84C}" type="presParOf" srcId="{D39E2A11-DE41-4B19-992A-189398129C9A}" destId="{03455A15-FC03-431D-B400-4C812D108944}" srcOrd="3" destOrd="0" presId="urn:microsoft.com/office/officeart/2005/8/layout/hProcess4"/>
    <dgm:cxn modelId="{7A311E5A-C279-4AFE-9377-F695720FDBCE}" type="presParOf" srcId="{D39E2A11-DE41-4B19-992A-189398129C9A}" destId="{2F5EED6F-DFAD-494A-A5C1-082B1E15FEE1}" srcOrd="4" destOrd="0" presId="urn:microsoft.com/office/officeart/2005/8/layout/hProcess4"/>
    <dgm:cxn modelId="{5074F30F-85FF-4D07-AAFF-1855730F7210}" type="presParOf" srcId="{E3CA2BE9-2FD6-4CDD-A798-0517B6DA5072}" destId="{6D6138C1-7A9F-4329-9F18-8C73BE51F235}" srcOrd="1" destOrd="0" presId="urn:microsoft.com/office/officeart/2005/8/layout/hProcess4"/>
    <dgm:cxn modelId="{760484D1-8320-4FBA-9D99-2186299D2244}" type="presParOf" srcId="{E3CA2BE9-2FD6-4CDD-A798-0517B6DA5072}" destId="{5467167A-3F13-4BFB-8D6A-8D12B126FCBE}" srcOrd="2" destOrd="0" presId="urn:microsoft.com/office/officeart/2005/8/layout/hProcess4"/>
    <dgm:cxn modelId="{1B125410-BE07-4B7A-9F90-1EBE887C0F1C}" type="presParOf" srcId="{5467167A-3F13-4BFB-8D6A-8D12B126FCBE}" destId="{EAFBE95D-BA2E-4376-A89D-24D09ABF444D}" srcOrd="0" destOrd="0" presId="urn:microsoft.com/office/officeart/2005/8/layout/hProcess4"/>
    <dgm:cxn modelId="{D03E5B89-4F86-46C2-AA15-EEEBAFFA5902}" type="presParOf" srcId="{5467167A-3F13-4BFB-8D6A-8D12B126FCBE}" destId="{443B909F-E272-4F56-AF5C-9232C9BD7721}" srcOrd="1" destOrd="0" presId="urn:microsoft.com/office/officeart/2005/8/layout/hProcess4"/>
    <dgm:cxn modelId="{FD35B1CA-C396-4B90-B220-8C687600C726}" type="presParOf" srcId="{5467167A-3F13-4BFB-8D6A-8D12B126FCBE}" destId="{F8CE0F69-243F-466A-82C7-7900B9177C6A}" srcOrd="2" destOrd="0" presId="urn:microsoft.com/office/officeart/2005/8/layout/hProcess4"/>
    <dgm:cxn modelId="{E0F38DC7-BA6A-4AC5-A98A-A56121FE6A91}" type="presParOf" srcId="{5467167A-3F13-4BFB-8D6A-8D12B126FCBE}" destId="{309CEEE6-306E-4C85-B78F-6A2A41610629}" srcOrd="3" destOrd="0" presId="urn:microsoft.com/office/officeart/2005/8/layout/hProcess4"/>
    <dgm:cxn modelId="{03BB3340-5D6F-4EC5-99B4-BEBB8A184FD2}" type="presParOf" srcId="{5467167A-3F13-4BFB-8D6A-8D12B126FCBE}" destId="{877FEEAF-2496-4570-BDD4-3CAAF7D8D78F}" srcOrd="4" destOrd="0" presId="urn:microsoft.com/office/officeart/2005/8/layout/hProcess4"/>
    <dgm:cxn modelId="{F0146993-FEF2-4761-9CDB-1BE1EF6F62EE}" type="presParOf" srcId="{E3CA2BE9-2FD6-4CDD-A798-0517B6DA5072}" destId="{729FD22F-B36C-49C2-969A-5D047673AAE6}" srcOrd="3" destOrd="0" presId="urn:microsoft.com/office/officeart/2005/8/layout/hProcess4"/>
    <dgm:cxn modelId="{266B4278-D898-43E7-A206-D026DC63594A}" type="presParOf" srcId="{E3CA2BE9-2FD6-4CDD-A798-0517B6DA5072}" destId="{5DA9BC40-1163-4442-99FB-F10A3D45F37C}" srcOrd="4" destOrd="0" presId="urn:microsoft.com/office/officeart/2005/8/layout/hProcess4"/>
    <dgm:cxn modelId="{3477D1E0-37CC-4F3E-A136-E5E170BAF639}" type="presParOf" srcId="{5DA9BC40-1163-4442-99FB-F10A3D45F37C}" destId="{B26B02E7-F63E-467B-A627-C433BB5B8D8A}" srcOrd="0" destOrd="0" presId="urn:microsoft.com/office/officeart/2005/8/layout/hProcess4"/>
    <dgm:cxn modelId="{2533F41E-0F01-47ED-BC75-DA26953F9AF6}" type="presParOf" srcId="{5DA9BC40-1163-4442-99FB-F10A3D45F37C}" destId="{97ED7A53-392F-48E2-A2A1-9A71B1909770}" srcOrd="1" destOrd="0" presId="urn:microsoft.com/office/officeart/2005/8/layout/hProcess4"/>
    <dgm:cxn modelId="{9B304306-2BF6-4983-BD6F-9100D5D8A08A}" type="presParOf" srcId="{5DA9BC40-1163-4442-99FB-F10A3D45F37C}" destId="{584CCCBA-170B-49F0-9C10-38DEE02E3888}" srcOrd="2" destOrd="0" presId="urn:microsoft.com/office/officeart/2005/8/layout/hProcess4"/>
    <dgm:cxn modelId="{F9A330AE-675D-4444-87D1-DC968FAA1D1B}" type="presParOf" srcId="{5DA9BC40-1163-4442-99FB-F10A3D45F37C}" destId="{D4DCFB77-8915-4A4F-9679-4FB17F5E55B6}" srcOrd="3" destOrd="0" presId="urn:microsoft.com/office/officeart/2005/8/layout/hProcess4"/>
    <dgm:cxn modelId="{8C8DC37A-B3EE-4EBF-BAB1-DE0128E0F25C}" type="presParOf" srcId="{5DA9BC40-1163-4442-99FB-F10A3D45F37C}" destId="{2D71F5AB-F924-40CD-B996-E50D443EB5B8}" srcOrd="4" destOrd="0" presId="urn:microsoft.com/office/officeart/2005/8/layout/hProcess4"/>
    <dgm:cxn modelId="{212C9C1C-6288-43CA-B04C-E08ADBA12CD3}" type="presParOf" srcId="{E3CA2BE9-2FD6-4CDD-A798-0517B6DA5072}" destId="{0A5E103F-9C27-431F-BCA2-6601516BF1F3}" srcOrd="5" destOrd="0" presId="urn:microsoft.com/office/officeart/2005/8/layout/hProcess4"/>
    <dgm:cxn modelId="{48323A9A-B333-42CB-81AB-F5EF5A3B8BBF}" type="presParOf" srcId="{E3CA2BE9-2FD6-4CDD-A798-0517B6DA5072}" destId="{CBC010B3-DD99-4329-82C0-EB53BDD7E1F5}" srcOrd="6" destOrd="0" presId="urn:microsoft.com/office/officeart/2005/8/layout/hProcess4"/>
    <dgm:cxn modelId="{136B6B4D-1191-406F-A0DE-18BA9939316E}" type="presParOf" srcId="{CBC010B3-DD99-4329-82C0-EB53BDD7E1F5}" destId="{1DC591FB-A0C0-445A-9D1B-AC57B2D37C32}" srcOrd="0" destOrd="0" presId="urn:microsoft.com/office/officeart/2005/8/layout/hProcess4"/>
    <dgm:cxn modelId="{68475FEA-E6D3-476F-AE45-509868BED985}" type="presParOf" srcId="{CBC010B3-DD99-4329-82C0-EB53BDD7E1F5}" destId="{4931EE9D-B22A-4366-98FF-33BA4DE93667}" srcOrd="1" destOrd="0" presId="urn:microsoft.com/office/officeart/2005/8/layout/hProcess4"/>
    <dgm:cxn modelId="{8F5F9A1F-9425-40F0-BDB3-1D298FEC2E1D}" type="presParOf" srcId="{CBC010B3-DD99-4329-82C0-EB53BDD7E1F5}" destId="{03BD0C3D-F934-4F49-86B6-11B6E11D8AAE}" srcOrd="2" destOrd="0" presId="urn:microsoft.com/office/officeart/2005/8/layout/hProcess4"/>
    <dgm:cxn modelId="{622D4BFF-5444-4283-BFC3-CA6BB9B08EE1}" type="presParOf" srcId="{CBC010B3-DD99-4329-82C0-EB53BDD7E1F5}" destId="{D1F19174-61DC-4E4C-A1D8-B2541E7B79B1}" srcOrd="3" destOrd="0" presId="urn:microsoft.com/office/officeart/2005/8/layout/hProcess4"/>
    <dgm:cxn modelId="{6BC96846-8648-4AFB-B5C6-B7D014A72118}" type="presParOf" srcId="{CBC010B3-DD99-4329-82C0-EB53BDD7E1F5}" destId="{955F5902-A2C8-4A4B-B13F-345AD0B10FA1}" srcOrd="4" destOrd="0" presId="urn:microsoft.com/office/officeart/2005/8/layout/hProcess4"/>
    <dgm:cxn modelId="{B3962ECD-0AC1-4F8A-97FE-47C5CD969C52}" type="presParOf" srcId="{E3CA2BE9-2FD6-4CDD-A798-0517B6DA5072}" destId="{74605385-C172-484C-80BC-9FFC6674A88A}" srcOrd="7" destOrd="0" presId="urn:microsoft.com/office/officeart/2005/8/layout/hProcess4"/>
    <dgm:cxn modelId="{E8AF5C79-9AE1-451C-A31E-79B655C8A3A6}" type="presParOf" srcId="{E3CA2BE9-2FD6-4CDD-A798-0517B6DA5072}" destId="{7F0B0BBC-7CF7-4B6B-9B0A-B8EF9423FF27}" srcOrd="8" destOrd="0" presId="urn:microsoft.com/office/officeart/2005/8/layout/hProcess4"/>
    <dgm:cxn modelId="{9F3B6ACE-A2EF-4F52-A863-5B81F7922752}" type="presParOf" srcId="{7F0B0BBC-7CF7-4B6B-9B0A-B8EF9423FF27}" destId="{CDD61578-F5A9-45E4-8AE1-929BBAA86779}" srcOrd="0" destOrd="0" presId="urn:microsoft.com/office/officeart/2005/8/layout/hProcess4"/>
    <dgm:cxn modelId="{D2835148-91F3-43D2-A9C2-11DDB6F88CC2}" type="presParOf" srcId="{7F0B0BBC-7CF7-4B6B-9B0A-B8EF9423FF27}" destId="{1EEA3F30-41BC-438B-BF4B-47226E9C2F40}" srcOrd="1" destOrd="0" presId="urn:microsoft.com/office/officeart/2005/8/layout/hProcess4"/>
    <dgm:cxn modelId="{613A03F8-B380-4A7B-92C6-805E63D3CD5C}" type="presParOf" srcId="{7F0B0BBC-7CF7-4B6B-9B0A-B8EF9423FF27}" destId="{35113B03-5324-43B1-8930-B50D690187FB}" srcOrd="2" destOrd="0" presId="urn:microsoft.com/office/officeart/2005/8/layout/hProcess4"/>
    <dgm:cxn modelId="{E330A5CE-715E-462A-92FD-70042249AC4E}" type="presParOf" srcId="{7F0B0BBC-7CF7-4B6B-9B0A-B8EF9423FF27}" destId="{CEDB5707-E226-4BE2-A74D-D863169A87E7}" srcOrd="3" destOrd="0" presId="urn:microsoft.com/office/officeart/2005/8/layout/hProcess4"/>
    <dgm:cxn modelId="{9C7E5D35-008A-4117-ADA9-5642ADDE1F8D}" type="presParOf" srcId="{7F0B0BBC-7CF7-4B6B-9B0A-B8EF9423FF27}" destId="{2647EB6F-4C5E-41A6-B06B-B8E8E16E5571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E0415-4294-4225-86B6-EF283CF03203}">
      <dsp:nvSpPr>
        <dsp:cNvPr id="0" name=""/>
        <dsp:cNvSpPr/>
      </dsp:nvSpPr>
      <dsp:spPr>
        <a:xfrm>
          <a:off x="1987275" y="281506"/>
          <a:ext cx="2138462" cy="2138462"/>
        </a:xfrm>
        <a:prstGeom prst="pieWedge">
          <a:avLst/>
        </a:prstGeom>
        <a:solidFill>
          <a:srgbClr val="007E39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 err="1">
              <a:latin typeface="Aharoni" panose="02010803020104030203" pitchFamily="2" charset="-79"/>
              <a:cs typeface="Aharoni" panose="02010803020104030203" pitchFamily="2" charset="-79"/>
            </a:rPr>
            <a:t>Plan</a:t>
          </a:r>
          <a:endParaRPr lang="pt-BR" sz="30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613616" y="907847"/>
        <a:ext cx="1512121" cy="1512121"/>
      </dsp:txXfrm>
    </dsp:sp>
    <dsp:sp modelId="{95D55086-09A3-4A14-8D8C-0AF9CC3209D4}">
      <dsp:nvSpPr>
        <dsp:cNvPr id="0" name=""/>
        <dsp:cNvSpPr/>
      </dsp:nvSpPr>
      <dsp:spPr>
        <a:xfrm rot="5400000">
          <a:off x="4224512" y="281506"/>
          <a:ext cx="2138462" cy="2138462"/>
        </a:xfrm>
        <a:prstGeom prst="pieWedge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haroni" panose="02010803020104030203" pitchFamily="2" charset="-79"/>
              <a:cs typeface="Aharoni" panose="02010803020104030203" pitchFamily="2" charset="-79"/>
            </a:rPr>
            <a:t>Do</a:t>
          </a:r>
        </a:p>
      </dsp:txBody>
      <dsp:txXfrm rot="-5400000">
        <a:off x="4224512" y="907847"/>
        <a:ext cx="1512121" cy="1512121"/>
      </dsp:txXfrm>
    </dsp:sp>
    <dsp:sp modelId="{B7A170CF-FE41-4199-800F-FEFE3831F084}">
      <dsp:nvSpPr>
        <dsp:cNvPr id="0" name=""/>
        <dsp:cNvSpPr/>
      </dsp:nvSpPr>
      <dsp:spPr>
        <a:xfrm rot="10800000">
          <a:off x="4224512" y="2518743"/>
          <a:ext cx="2138462" cy="2138462"/>
        </a:xfrm>
        <a:prstGeom prst="pieWedge">
          <a:avLst/>
        </a:prstGeom>
        <a:solidFill>
          <a:srgbClr val="DAA6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 err="1">
              <a:latin typeface="Aharoni" panose="02010803020104030203" pitchFamily="2" charset="-79"/>
              <a:cs typeface="Aharoni" panose="02010803020104030203" pitchFamily="2" charset="-79"/>
            </a:rPr>
            <a:t>Check</a:t>
          </a:r>
          <a:endParaRPr lang="pt-BR" sz="30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 rot="10800000">
        <a:off x="4224512" y="2518743"/>
        <a:ext cx="1512121" cy="1512121"/>
      </dsp:txXfrm>
    </dsp:sp>
    <dsp:sp modelId="{E5EA17E6-3729-408D-B21B-D4057761507F}">
      <dsp:nvSpPr>
        <dsp:cNvPr id="0" name=""/>
        <dsp:cNvSpPr/>
      </dsp:nvSpPr>
      <dsp:spPr>
        <a:xfrm rot="16200000">
          <a:off x="1987275" y="2518743"/>
          <a:ext cx="2138462" cy="2138462"/>
        </a:xfrm>
        <a:prstGeom prst="pieWedge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 err="1">
              <a:latin typeface="Aharoni" panose="02010803020104030203" pitchFamily="2" charset="-79"/>
              <a:cs typeface="Aharoni" panose="02010803020104030203" pitchFamily="2" charset="-79"/>
            </a:rPr>
            <a:t>Act</a:t>
          </a:r>
          <a:endParaRPr lang="pt-BR" sz="30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 rot="5400000">
        <a:off x="2613616" y="2518743"/>
        <a:ext cx="1512121" cy="1512121"/>
      </dsp:txXfrm>
    </dsp:sp>
    <dsp:sp modelId="{8CC0DC80-B144-4D68-91CD-1452E01711BD}">
      <dsp:nvSpPr>
        <dsp:cNvPr id="0" name=""/>
        <dsp:cNvSpPr/>
      </dsp:nvSpPr>
      <dsp:spPr>
        <a:xfrm>
          <a:off x="3805956" y="2024872"/>
          <a:ext cx="738337" cy="642032"/>
        </a:xfrm>
        <a:prstGeom prst="circularArrow">
          <a:avLst/>
        </a:prstGeom>
        <a:gradFill flip="none" rotWithShape="0">
          <a:gsLst>
            <a:gs pos="0">
              <a:srgbClr val="0070C0"/>
            </a:gs>
            <a:gs pos="50000">
              <a:schemeClr val="bg1">
                <a:lumMod val="95000"/>
              </a:schemeClr>
            </a:gs>
            <a:gs pos="100000">
              <a:srgbClr val="007E39"/>
            </a:gs>
          </a:gsLst>
          <a:path path="circle">
            <a:fillToRect l="100000" t="100000"/>
          </a:path>
          <a:tileRect r="-100000" b="-10000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58541-2C2C-42AB-9E9F-894861ABE3FE}">
      <dsp:nvSpPr>
        <dsp:cNvPr id="0" name=""/>
        <dsp:cNvSpPr/>
      </dsp:nvSpPr>
      <dsp:spPr>
        <a:xfrm rot="10800000">
          <a:off x="3805956" y="2271807"/>
          <a:ext cx="738337" cy="642032"/>
        </a:xfrm>
        <a:prstGeom prst="circularArrow">
          <a:avLst/>
        </a:prstGeom>
        <a:gradFill rotWithShape="0">
          <a:gsLst>
            <a:gs pos="0">
              <a:srgbClr val="E48312"/>
            </a:gs>
            <a:gs pos="50000">
              <a:schemeClr val="bg1">
                <a:lumMod val="95000"/>
              </a:schemeClr>
            </a:gs>
            <a:gs pos="100000">
              <a:srgbClr val="FF0000"/>
            </a:gs>
          </a:gsLst>
          <a:path path="circle">
            <a:fillToRect l="100000" t="100000"/>
          </a:path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8AAA6-2917-4D7C-A48A-702F525E9173}">
      <dsp:nvSpPr>
        <dsp:cNvPr id="0" name=""/>
        <dsp:cNvSpPr/>
      </dsp:nvSpPr>
      <dsp:spPr>
        <a:xfrm>
          <a:off x="121964" y="1240469"/>
          <a:ext cx="1385415" cy="114267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 err="1"/>
            <a:t>International</a:t>
          </a:r>
          <a:r>
            <a:rPr lang="pt-BR" sz="1300" kern="1200" dirty="0"/>
            <a:t> </a:t>
          </a:r>
          <a:r>
            <a:rPr lang="pt-BR" sz="1300" kern="1200" dirty="0" err="1"/>
            <a:t>Accreditation</a:t>
          </a:r>
          <a:r>
            <a:rPr lang="pt-BR" sz="1300" kern="1200" dirty="0"/>
            <a:t> </a:t>
          </a:r>
          <a:r>
            <a:rPr lang="pt-BR" sz="1300" kern="1200" dirty="0" err="1"/>
            <a:t>Forum</a:t>
          </a:r>
          <a:endParaRPr lang="pt-BR" sz="1300" kern="1200" dirty="0"/>
        </a:p>
      </dsp:txBody>
      <dsp:txXfrm>
        <a:off x="148260" y="1266765"/>
        <a:ext cx="1332823" cy="845226"/>
      </dsp:txXfrm>
    </dsp:sp>
    <dsp:sp modelId="{6D6138C1-7A9F-4329-9F18-8C73BE51F235}">
      <dsp:nvSpPr>
        <dsp:cNvPr id="0" name=""/>
        <dsp:cNvSpPr/>
      </dsp:nvSpPr>
      <dsp:spPr>
        <a:xfrm>
          <a:off x="893037" y="1556559"/>
          <a:ext cx="1477280" cy="1477280"/>
        </a:xfrm>
        <a:prstGeom prst="leftCircularArrow">
          <a:avLst>
            <a:gd name="adj1" fmla="val 4042"/>
            <a:gd name="adj2" fmla="val 508134"/>
            <a:gd name="adj3" fmla="val 2283644"/>
            <a:gd name="adj4" fmla="val 9024489"/>
            <a:gd name="adj5" fmla="val 4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55A15-FC03-431D-B400-4C812D108944}">
      <dsp:nvSpPr>
        <dsp:cNvPr id="0" name=""/>
        <dsp:cNvSpPr/>
      </dsp:nvSpPr>
      <dsp:spPr>
        <a:xfrm>
          <a:off x="429894" y="2138288"/>
          <a:ext cx="1231480" cy="4897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 err="1"/>
            <a:t>IAF</a:t>
          </a:r>
          <a:endParaRPr lang="pt-BR" sz="1300" b="1" kern="1200" dirty="0"/>
        </a:p>
      </dsp:txBody>
      <dsp:txXfrm>
        <a:off x="444237" y="2152631"/>
        <a:ext cx="1202794" cy="461033"/>
      </dsp:txXfrm>
    </dsp:sp>
    <dsp:sp modelId="{443B909F-E272-4F56-AF5C-9232C9BD7721}">
      <dsp:nvSpPr>
        <dsp:cNvPr id="0" name=""/>
        <dsp:cNvSpPr/>
      </dsp:nvSpPr>
      <dsp:spPr>
        <a:xfrm>
          <a:off x="1825185" y="1240469"/>
          <a:ext cx="1385415" cy="1142678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Representa o </a:t>
          </a:r>
          <a:r>
            <a:rPr lang="pt-BR" sz="1300" kern="1200" dirty="0" err="1"/>
            <a:t>IAF</a:t>
          </a:r>
          <a:r>
            <a:rPr lang="pt-BR" sz="1300" kern="1200" dirty="0"/>
            <a:t> no BRASIL</a:t>
          </a:r>
        </a:p>
      </dsp:txBody>
      <dsp:txXfrm>
        <a:off x="1851481" y="1511625"/>
        <a:ext cx="1332823" cy="845226"/>
      </dsp:txXfrm>
    </dsp:sp>
    <dsp:sp modelId="{729FD22F-B36C-49C2-969A-5D047673AAE6}">
      <dsp:nvSpPr>
        <dsp:cNvPr id="0" name=""/>
        <dsp:cNvSpPr/>
      </dsp:nvSpPr>
      <dsp:spPr>
        <a:xfrm>
          <a:off x="2575611" y="509888"/>
          <a:ext cx="1792937" cy="1792937"/>
        </a:xfrm>
        <a:prstGeom prst="circularArrow">
          <a:avLst>
            <a:gd name="adj1" fmla="val 3331"/>
            <a:gd name="adj2" fmla="val 411587"/>
            <a:gd name="adj3" fmla="val 19412902"/>
            <a:gd name="adj4" fmla="val 12575511"/>
            <a:gd name="adj5" fmla="val 388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CEEE6-306E-4C85-B78F-6A2A41610629}">
      <dsp:nvSpPr>
        <dsp:cNvPr id="0" name=""/>
        <dsp:cNvSpPr/>
      </dsp:nvSpPr>
      <dsp:spPr>
        <a:xfrm>
          <a:off x="2133055" y="995610"/>
          <a:ext cx="1231480" cy="4897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INMETRO</a:t>
          </a:r>
        </a:p>
      </dsp:txBody>
      <dsp:txXfrm>
        <a:off x="2147398" y="1009953"/>
        <a:ext cx="1202794" cy="461033"/>
      </dsp:txXfrm>
    </dsp:sp>
    <dsp:sp modelId="{97ED7A53-392F-48E2-A2A1-9A71B1909770}">
      <dsp:nvSpPr>
        <dsp:cNvPr id="0" name=""/>
        <dsp:cNvSpPr/>
      </dsp:nvSpPr>
      <dsp:spPr>
        <a:xfrm>
          <a:off x="3648895" y="1240469"/>
          <a:ext cx="1385415" cy="114267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Empresas certificadoras, reguladas pelo INMETRO</a:t>
          </a:r>
        </a:p>
      </dsp:txBody>
      <dsp:txXfrm>
        <a:off x="3675191" y="1266765"/>
        <a:ext cx="1332823" cy="845226"/>
      </dsp:txXfrm>
    </dsp:sp>
    <dsp:sp modelId="{0A5E103F-9C27-431F-BCA2-6601516BF1F3}">
      <dsp:nvSpPr>
        <dsp:cNvPr id="0" name=""/>
        <dsp:cNvSpPr/>
      </dsp:nvSpPr>
      <dsp:spPr>
        <a:xfrm>
          <a:off x="4410866" y="1453014"/>
          <a:ext cx="1615912" cy="1615912"/>
        </a:xfrm>
        <a:prstGeom prst="leftCircularArrow">
          <a:avLst>
            <a:gd name="adj1" fmla="val 3695"/>
            <a:gd name="adj2" fmla="val 460671"/>
            <a:gd name="adj3" fmla="val 2236182"/>
            <a:gd name="adj4" fmla="val 9024489"/>
            <a:gd name="adj5" fmla="val 431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CFB77-8915-4A4F-9679-4FB17F5E55B6}">
      <dsp:nvSpPr>
        <dsp:cNvPr id="0" name=""/>
        <dsp:cNvSpPr/>
      </dsp:nvSpPr>
      <dsp:spPr>
        <a:xfrm>
          <a:off x="3956765" y="2138288"/>
          <a:ext cx="1231480" cy="4897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CERTIFICADORA</a:t>
          </a:r>
        </a:p>
      </dsp:txBody>
      <dsp:txXfrm>
        <a:off x="3971108" y="2152631"/>
        <a:ext cx="1202794" cy="461033"/>
      </dsp:txXfrm>
    </dsp:sp>
    <dsp:sp modelId="{4931EE9D-B22A-4366-98FF-33BA4DE93667}">
      <dsp:nvSpPr>
        <dsp:cNvPr id="0" name=""/>
        <dsp:cNvSpPr/>
      </dsp:nvSpPr>
      <dsp:spPr>
        <a:xfrm>
          <a:off x="5472605" y="1240469"/>
          <a:ext cx="1385415" cy="114267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Solicita voluntariamente certificação</a:t>
          </a:r>
        </a:p>
      </dsp:txBody>
      <dsp:txXfrm>
        <a:off x="5498901" y="1511625"/>
        <a:ext cx="1332823" cy="845226"/>
      </dsp:txXfrm>
    </dsp:sp>
    <dsp:sp modelId="{74605385-C172-484C-80BC-9FFC6674A88A}">
      <dsp:nvSpPr>
        <dsp:cNvPr id="0" name=""/>
        <dsp:cNvSpPr/>
      </dsp:nvSpPr>
      <dsp:spPr>
        <a:xfrm>
          <a:off x="6230677" y="539561"/>
          <a:ext cx="1675692" cy="1675692"/>
        </a:xfrm>
        <a:prstGeom prst="circularArrow">
          <a:avLst>
            <a:gd name="adj1" fmla="val 3564"/>
            <a:gd name="adj2" fmla="val 442836"/>
            <a:gd name="adj3" fmla="val 19381653"/>
            <a:gd name="adj4" fmla="val 12575511"/>
            <a:gd name="adj5" fmla="val 41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19174-61DC-4E4C-A1D8-B2541E7B79B1}">
      <dsp:nvSpPr>
        <dsp:cNvPr id="0" name=""/>
        <dsp:cNvSpPr/>
      </dsp:nvSpPr>
      <dsp:spPr>
        <a:xfrm>
          <a:off x="5780475" y="995610"/>
          <a:ext cx="1231480" cy="4897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ORGANIZAÇÃO</a:t>
          </a:r>
        </a:p>
      </dsp:txBody>
      <dsp:txXfrm>
        <a:off x="5794818" y="1009953"/>
        <a:ext cx="1202794" cy="461033"/>
      </dsp:txXfrm>
    </dsp:sp>
    <dsp:sp modelId="{1EEA3F30-41BC-438B-BF4B-47226E9C2F40}">
      <dsp:nvSpPr>
        <dsp:cNvPr id="0" name=""/>
        <dsp:cNvSpPr/>
      </dsp:nvSpPr>
      <dsp:spPr>
        <a:xfrm>
          <a:off x="7194362" y="1240469"/>
          <a:ext cx="1385415" cy="114267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Credibilidade e confiança em sua capacidade de fornecer</a:t>
          </a:r>
        </a:p>
      </dsp:txBody>
      <dsp:txXfrm>
        <a:off x="7220658" y="1266765"/>
        <a:ext cx="1332823" cy="845226"/>
      </dsp:txXfrm>
    </dsp:sp>
    <dsp:sp modelId="{CEDB5707-E226-4BE2-A74D-D863169A87E7}">
      <dsp:nvSpPr>
        <dsp:cNvPr id="0" name=""/>
        <dsp:cNvSpPr/>
      </dsp:nvSpPr>
      <dsp:spPr>
        <a:xfrm>
          <a:off x="7502181" y="2138288"/>
          <a:ext cx="1231480" cy="4897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CLIENTES</a:t>
          </a:r>
        </a:p>
      </dsp:txBody>
      <dsp:txXfrm>
        <a:off x="7516524" y="2152631"/>
        <a:ext cx="1202794" cy="461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F9B93-F43C-4E29-9AD2-C1242FDC3BFC}" type="datetimeFigureOut">
              <a:rPr lang="pt-BR" smtClean="0"/>
              <a:t>08/04/2016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01982-CFA4-423F-BAD4-3FA5888BD6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78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468819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5165488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510139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/>
          <p:nvPr userDrawn="1"/>
        </p:nvSpPr>
        <p:spPr>
          <a:xfrm flipV="1">
            <a:off x="0" y="0"/>
            <a:ext cx="9141619" cy="1223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8"/>
          <p:cNvSpPr/>
          <p:nvPr userDrawn="1"/>
        </p:nvSpPr>
        <p:spPr>
          <a:xfrm flipV="1">
            <a:off x="12" y="1224004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Agrupar 18"/>
          <p:cNvGrpSpPr>
            <a:grpSpLocks noChangeAspect="1"/>
          </p:cNvGrpSpPr>
          <p:nvPr userDrawn="1"/>
        </p:nvGrpSpPr>
        <p:grpSpPr>
          <a:xfrm>
            <a:off x="8311435" y="124469"/>
            <a:ext cx="720000" cy="992970"/>
            <a:chOff x="7962513" y="247386"/>
            <a:chExt cx="1044000" cy="1439809"/>
          </a:xfrm>
          <a:solidFill>
            <a:schemeClr val="bg1">
              <a:lumMod val="85000"/>
            </a:schemeClr>
          </a:solidFill>
        </p:grpSpPr>
        <p:sp>
          <p:nvSpPr>
            <p:cNvPr id="20" name="Retângulo 19"/>
            <p:cNvSpPr>
              <a:spLocks/>
            </p:cNvSpPr>
            <p:nvPr/>
          </p:nvSpPr>
          <p:spPr>
            <a:xfrm>
              <a:off x="7962513" y="247386"/>
              <a:ext cx="1044000" cy="14398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513" y="296490"/>
              <a:ext cx="936000" cy="134160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24653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71724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9" y="59245"/>
            <a:ext cx="7779211" cy="8034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71850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90" y="1934931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44909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BE122-D4E8-4E4F-BB54-706B5C167572}" type="datetimeFigureOut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08/04/2016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5AD-A087-4A8E-A5B0-00B9BBC603B0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011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/>
          <p:nvPr userDrawn="1"/>
        </p:nvSpPr>
        <p:spPr>
          <a:xfrm flipV="1">
            <a:off x="0" y="0"/>
            <a:ext cx="9141619" cy="1223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504900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5199076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E9E4-FAB2-4843-B348-3DBEA506941A}" type="datetimeFigureOut">
              <a:rPr lang="pt-BR" smtClean="0"/>
              <a:t>08/04/2016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575-AA23-47AB-9C57-DB3EBD6C328C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513748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/>
          <p:nvPr userDrawn="1"/>
        </p:nvSpPr>
        <p:spPr>
          <a:xfrm flipV="1">
            <a:off x="12" y="1224004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Agrupar 19"/>
          <p:cNvGrpSpPr>
            <a:grpSpLocks noChangeAspect="1"/>
          </p:cNvGrpSpPr>
          <p:nvPr userDrawn="1"/>
        </p:nvGrpSpPr>
        <p:grpSpPr>
          <a:xfrm>
            <a:off x="8311435" y="124469"/>
            <a:ext cx="720000" cy="992970"/>
            <a:chOff x="7962513" y="247386"/>
            <a:chExt cx="1044000" cy="1439809"/>
          </a:xfrm>
        </p:grpSpPr>
        <p:sp>
          <p:nvSpPr>
            <p:cNvPr id="21" name="Retângulo 20"/>
            <p:cNvSpPr>
              <a:spLocks/>
            </p:cNvSpPr>
            <p:nvPr/>
          </p:nvSpPr>
          <p:spPr>
            <a:xfrm>
              <a:off x="7962513" y="247386"/>
              <a:ext cx="1044000" cy="1439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513" y="296490"/>
              <a:ext cx="936000" cy="134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72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88588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24944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173258"/>
            <a:ext cx="3703320" cy="410722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424944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173258"/>
            <a:ext cx="3703320" cy="410722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263560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24169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56348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87748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1288012"/>
            <a:ext cx="9143989" cy="5569988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V="1">
            <a:off x="0" y="0"/>
            <a:ext cx="9141619" cy="1223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flipV="1">
            <a:off x="12" y="1224004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71" y="151390"/>
            <a:ext cx="8011679" cy="932183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4" name="Agrupar 13"/>
          <p:cNvGrpSpPr>
            <a:grpSpLocks noChangeAspect="1"/>
          </p:cNvGrpSpPr>
          <p:nvPr/>
        </p:nvGrpSpPr>
        <p:grpSpPr>
          <a:xfrm>
            <a:off x="8311435" y="124469"/>
            <a:ext cx="720000" cy="992970"/>
            <a:chOff x="7962513" y="247386"/>
            <a:chExt cx="1044000" cy="1439809"/>
          </a:xfrm>
        </p:grpSpPr>
        <p:sp>
          <p:nvSpPr>
            <p:cNvPr id="12" name="Retângulo 11"/>
            <p:cNvSpPr>
              <a:spLocks/>
            </p:cNvSpPr>
            <p:nvPr/>
          </p:nvSpPr>
          <p:spPr>
            <a:xfrm>
              <a:off x="7962513" y="247386"/>
              <a:ext cx="1044000" cy="1439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6513" y="296490"/>
              <a:ext cx="936000" cy="134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8694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686410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105" y="1374709"/>
            <a:ext cx="8349916" cy="49395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105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0537" y="6459786"/>
            <a:ext cx="5137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87002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Rectangle 7"/>
          <p:cNvSpPr/>
          <p:nvPr/>
        </p:nvSpPr>
        <p:spPr>
          <a:xfrm flipV="1">
            <a:off x="0" y="0"/>
            <a:ext cx="9141619" cy="1223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8"/>
          <p:cNvSpPr/>
          <p:nvPr/>
        </p:nvSpPr>
        <p:spPr>
          <a:xfrm flipV="1">
            <a:off x="12" y="1224004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Agrupar 13"/>
          <p:cNvGrpSpPr>
            <a:grpSpLocks noChangeAspect="1"/>
          </p:cNvGrpSpPr>
          <p:nvPr/>
        </p:nvGrpSpPr>
        <p:grpSpPr>
          <a:xfrm>
            <a:off x="8311435" y="124469"/>
            <a:ext cx="720000" cy="992970"/>
            <a:chOff x="7962513" y="247386"/>
            <a:chExt cx="1044000" cy="1439809"/>
          </a:xfrm>
        </p:grpSpPr>
        <p:sp>
          <p:nvSpPr>
            <p:cNvPr id="15" name="Retângulo 14"/>
            <p:cNvSpPr>
              <a:spLocks/>
            </p:cNvSpPr>
            <p:nvPr/>
          </p:nvSpPr>
          <p:spPr>
            <a:xfrm>
              <a:off x="7962513" y="247386"/>
              <a:ext cx="1044000" cy="1439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16513" y="296490"/>
              <a:ext cx="936000" cy="1341600"/>
            </a:xfrm>
            <a:prstGeom prst="rect">
              <a:avLst/>
            </a:prstGeom>
          </p:spPr>
        </p:pic>
      </p:grp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2568" y="6459786"/>
            <a:ext cx="5113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903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1375A4-56A4-47D6-9801-1991572033F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39898" y="158334"/>
            <a:ext cx="7886700" cy="978973"/>
          </a:xfrm>
          <a:prstGeom prst="rect">
            <a:avLst/>
          </a:prstGeom>
        </p:spPr>
        <p:txBody>
          <a:bodyPr tIns="0" bIns="0" anchor="b">
            <a:noAutofit/>
          </a:bodyPr>
          <a:lstStyle/>
          <a:p>
            <a:pPr marL="0" lvl="0"/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110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pt-BR" sz="3200" b="0" kern="1200" spc="-50" baseline="0" smtClean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CBE122-D4E8-4E4F-BB54-706B5C16757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08/04/2016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5AD-A087-4A8E-A5B0-00B9BBC603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64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SISTEMA DE GESTÃO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/>
              <a:t>A EXECUÇÃO DA ESTRATÉGIA</a:t>
            </a:r>
          </a:p>
        </p:txBody>
      </p:sp>
    </p:spTree>
    <p:extLst>
      <p:ext uri="{BB962C8B-B14F-4D97-AF65-F5344CB8AC3E}">
        <p14:creationId xmlns:p14="http://schemas.microsoft.com/office/powerpoint/2010/main" val="2536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17451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grpSp>
        <p:nvGrpSpPr>
          <p:cNvPr id="16" name="Agrupar 15"/>
          <p:cNvGrpSpPr/>
          <p:nvPr/>
        </p:nvGrpSpPr>
        <p:grpSpPr>
          <a:xfrm>
            <a:off x="2836518" y="3202968"/>
            <a:ext cx="2809890" cy="2956773"/>
            <a:chOff x="3782024" y="1388232"/>
            <a:chExt cx="3746520" cy="3942364"/>
          </a:xfrm>
        </p:grpSpPr>
        <p:sp>
          <p:nvSpPr>
            <p:cNvPr id="9" name="Forma Livre 8"/>
            <p:cNvSpPr/>
            <p:nvPr/>
          </p:nvSpPr>
          <p:spPr>
            <a:xfrm>
              <a:off x="3782024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4663454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t="-916" r="-34000" b="916"/>
              </a:stretch>
            </a:blipFill>
            <a:ln>
              <a:solidFill>
                <a:srgbClr val="1A61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5064567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rgbClr val="1D4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Fundamentos e princípios de gestão da qualidade</a:t>
              </a:r>
            </a:p>
          </p:txBody>
        </p:sp>
      </p:grp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76960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1D4999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31644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grpSp>
        <p:nvGrpSpPr>
          <p:cNvPr id="16" name="Agrupar 15"/>
          <p:cNvGrpSpPr/>
          <p:nvPr/>
        </p:nvGrpSpPr>
        <p:grpSpPr>
          <a:xfrm>
            <a:off x="2836518" y="3202968"/>
            <a:ext cx="2809890" cy="2956773"/>
            <a:chOff x="3782024" y="1388232"/>
            <a:chExt cx="3746520" cy="3942364"/>
          </a:xfrm>
        </p:grpSpPr>
        <p:sp>
          <p:nvSpPr>
            <p:cNvPr id="9" name="Forma Livre 8"/>
            <p:cNvSpPr/>
            <p:nvPr/>
          </p:nvSpPr>
          <p:spPr>
            <a:xfrm>
              <a:off x="3782024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4663454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t="-916" r="-34000" b="916"/>
              </a:stretch>
            </a:blipFill>
            <a:ln>
              <a:solidFill>
                <a:srgbClr val="1A61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5064567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rgbClr val="1D4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Fundamentos e princípios de gestão da qualidade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701537" y="3202968"/>
            <a:ext cx="2809890" cy="2956773"/>
            <a:chOff x="7602049" y="1388232"/>
            <a:chExt cx="3746520" cy="3942364"/>
          </a:xfrm>
        </p:grpSpPr>
        <p:sp>
          <p:nvSpPr>
            <p:cNvPr id="12" name="Forma Livre 11"/>
            <p:cNvSpPr/>
            <p:nvPr/>
          </p:nvSpPr>
          <p:spPr>
            <a:xfrm>
              <a:off x="7602049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8483479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916" t="-1375" r="-32084" b="1375"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vre 13"/>
            <p:cNvSpPr/>
            <p:nvPr/>
          </p:nvSpPr>
          <p:spPr>
            <a:xfrm>
              <a:off x="8884592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Exigências cujo atendimento possam ser observados</a:t>
              </a:r>
            </a:p>
          </p:txBody>
        </p:sp>
      </p:grp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76960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1D4999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091715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8922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grpSp>
        <p:nvGrpSpPr>
          <p:cNvPr id="16" name="Agrupar 15"/>
          <p:cNvGrpSpPr/>
          <p:nvPr/>
        </p:nvGrpSpPr>
        <p:grpSpPr>
          <a:xfrm>
            <a:off x="2836518" y="3202968"/>
            <a:ext cx="2809890" cy="2956773"/>
            <a:chOff x="3782024" y="1388232"/>
            <a:chExt cx="3746520" cy="3942364"/>
          </a:xfrm>
        </p:grpSpPr>
        <p:sp>
          <p:nvSpPr>
            <p:cNvPr id="9" name="Forma Livre 8"/>
            <p:cNvSpPr/>
            <p:nvPr/>
          </p:nvSpPr>
          <p:spPr>
            <a:xfrm>
              <a:off x="3782024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4663454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t="-916" r="-34000" b="916"/>
              </a:stretch>
            </a:blipFill>
            <a:ln>
              <a:solidFill>
                <a:srgbClr val="1A61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5064567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rgbClr val="1D4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Fundamentos e princípios de gestão da qualidade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701537" y="3202968"/>
            <a:ext cx="2809890" cy="2956773"/>
            <a:chOff x="7602049" y="1388232"/>
            <a:chExt cx="3746520" cy="3942364"/>
          </a:xfrm>
        </p:grpSpPr>
        <p:sp>
          <p:nvSpPr>
            <p:cNvPr id="12" name="Forma Livre 11"/>
            <p:cNvSpPr/>
            <p:nvPr/>
          </p:nvSpPr>
          <p:spPr>
            <a:xfrm>
              <a:off x="7602049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8483479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916" t="-1375" r="-32084" b="1375"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vre 13"/>
            <p:cNvSpPr/>
            <p:nvPr/>
          </p:nvSpPr>
          <p:spPr>
            <a:xfrm>
              <a:off x="8884592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Exigências cujo atendimento possam ser observados</a:t>
              </a:r>
            </a:p>
          </p:txBody>
        </p:sp>
      </p:grp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76960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1D4999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091715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8664" y="238608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BD582C"/>
                </a:solidFill>
              </a:rPr>
              <a:t>O QUE FUNCIONA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42644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grpSp>
        <p:nvGrpSpPr>
          <p:cNvPr id="16" name="Agrupar 15"/>
          <p:cNvGrpSpPr/>
          <p:nvPr/>
        </p:nvGrpSpPr>
        <p:grpSpPr>
          <a:xfrm>
            <a:off x="2836518" y="3202968"/>
            <a:ext cx="2809890" cy="2956773"/>
            <a:chOff x="3782024" y="1388232"/>
            <a:chExt cx="3746520" cy="3942364"/>
          </a:xfrm>
        </p:grpSpPr>
        <p:sp>
          <p:nvSpPr>
            <p:cNvPr id="9" name="Forma Livre 8"/>
            <p:cNvSpPr/>
            <p:nvPr/>
          </p:nvSpPr>
          <p:spPr>
            <a:xfrm>
              <a:off x="3782024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4663454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t="-916" r="-34000" b="916"/>
              </a:stretch>
            </a:blipFill>
            <a:ln>
              <a:solidFill>
                <a:srgbClr val="1A61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5064567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rgbClr val="1D4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Fundamentos e princípios de gestão da qualidade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701537" y="3202968"/>
            <a:ext cx="2809890" cy="2956773"/>
            <a:chOff x="7602049" y="1388232"/>
            <a:chExt cx="3746520" cy="3942364"/>
          </a:xfrm>
        </p:grpSpPr>
        <p:sp>
          <p:nvSpPr>
            <p:cNvPr id="12" name="Forma Livre 11"/>
            <p:cNvSpPr/>
            <p:nvPr/>
          </p:nvSpPr>
          <p:spPr>
            <a:xfrm>
              <a:off x="7602049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8483479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916" t="-1375" r="-32084" b="1375"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vre 13"/>
            <p:cNvSpPr/>
            <p:nvPr/>
          </p:nvSpPr>
          <p:spPr>
            <a:xfrm>
              <a:off x="8884592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Exigências cujo atendimento possam ser observados</a:t>
              </a:r>
            </a:p>
          </p:txBody>
        </p:sp>
      </p:grp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76960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1D4999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091715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8664" y="238608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BD582C"/>
                </a:solidFill>
              </a:rPr>
              <a:t>O QUE FUNCIONA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827263" y="2247583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1D4999"/>
                </a:solidFill>
              </a:rPr>
              <a:t>PRINCÍPIOS </a:t>
            </a:r>
          </a:p>
          <a:p>
            <a:pPr algn="ctr"/>
            <a:r>
              <a:rPr lang="pt-BR" b="1" dirty="0">
                <a:solidFill>
                  <a:srgbClr val="1D4999"/>
                </a:solidFill>
              </a:rPr>
              <a:t>DE GESTÃO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18714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solidFill>
            <a:srgbClr val="FFB97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/>
          <p:cNvSpPr/>
          <p:nvPr/>
        </p:nvSpPr>
        <p:spPr>
          <a:xfrm>
            <a:off x="628650" y="1458722"/>
            <a:ext cx="7886700" cy="4226322"/>
          </a:xfrm>
          <a:prstGeom prst="rect">
            <a:avLst/>
          </a:prstGeom>
          <a:noFill/>
        </p:spPr>
      </p:sp>
      <p:grpSp>
        <p:nvGrpSpPr>
          <p:cNvPr id="16" name="Agrupar 15"/>
          <p:cNvGrpSpPr/>
          <p:nvPr/>
        </p:nvGrpSpPr>
        <p:grpSpPr>
          <a:xfrm>
            <a:off x="2836518" y="3202968"/>
            <a:ext cx="2809890" cy="2956773"/>
            <a:chOff x="3782024" y="1388232"/>
            <a:chExt cx="3746520" cy="3942364"/>
          </a:xfrm>
        </p:grpSpPr>
        <p:sp>
          <p:nvSpPr>
            <p:cNvPr id="9" name="Forma Livre 8"/>
            <p:cNvSpPr/>
            <p:nvPr/>
          </p:nvSpPr>
          <p:spPr>
            <a:xfrm>
              <a:off x="3782024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4663454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t="-916" r="-34000" b="916"/>
              </a:stretch>
            </a:blipFill>
            <a:ln>
              <a:solidFill>
                <a:srgbClr val="1A61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5064567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rgbClr val="1D4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Fundamentos e princípios de gestão da qualidade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701537" y="3202968"/>
            <a:ext cx="2809890" cy="2956773"/>
            <a:chOff x="7602049" y="1388232"/>
            <a:chExt cx="3746520" cy="3942364"/>
          </a:xfrm>
        </p:grpSpPr>
        <p:sp>
          <p:nvSpPr>
            <p:cNvPr id="12" name="Forma Livre 11"/>
            <p:cNvSpPr/>
            <p:nvPr/>
          </p:nvSpPr>
          <p:spPr>
            <a:xfrm>
              <a:off x="7602049" y="2324192"/>
              <a:ext cx="474616" cy="592059"/>
            </a:xfrm>
            <a:custGeom>
              <a:avLst/>
              <a:gdLst>
                <a:gd name="connsiteX0" fmla="*/ 0 w 474616"/>
                <a:gd name="connsiteY0" fmla="*/ 118412 h 592059"/>
                <a:gd name="connsiteX1" fmla="*/ 237308 w 474616"/>
                <a:gd name="connsiteY1" fmla="*/ 118412 h 592059"/>
                <a:gd name="connsiteX2" fmla="*/ 237308 w 474616"/>
                <a:gd name="connsiteY2" fmla="*/ 0 h 592059"/>
                <a:gd name="connsiteX3" fmla="*/ 474616 w 474616"/>
                <a:gd name="connsiteY3" fmla="*/ 296030 h 592059"/>
                <a:gd name="connsiteX4" fmla="*/ 237308 w 474616"/>
                <a:gd name="connsiteY4" fmla="*/ 592059 h 592059"/>
                <a:gd name="connsiteX5" fmla="*/ 237308 w 474616"/>
                <a:gd name="connsiteY5" fmla="*/ 473647 h 592059"/>
                <a:gd name="connsiteX6" fmla="*/ 0 w 474616"/>
                <a:gd name="connsiteY6" fmla="*/ 473647 h 592059"/>
                <a:gd name="connsiteX7" fmla="*/ 0 w 474616"/>
                <a:gd name="connsiteY7" fmla="*/ 118412 h 5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16" h="592059">
                  <a:moveTo>
                    <a:pt x="0" y="118412"/>
                  </a:moveTo>
                  <a:lnTo>
                    <a:pt x="237308" y="118412"/>
                  </a:lnTo>
                  <a:lnTo>
                    <a:pt x="237308" y="0"/>
                  </a:lnTo>
                  <a:lnTo>
                    <a:pt x="474616" y="296030"/>
                  </a:lnTo>
                  <a:lnTo>
                    <a:pt x="237308" y="592059"/>
                  </a:lnTo>
                  <a:lnTo>
                    <a:pt x="237308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8809" rIns="106789" bIns="88809" numCol="1" spcCol="1270" anchor="ctr" anchorCtr="0">
              <a:noAutofit/>
            </a:bodyPr>
            <a:lstStyle/>
            <a:p>
              <a:pPr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150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8483479" y="1388232"/>
              <a:ext cx="2463977" cy="2463977"/>
            </a:xfrm>
            <a:prstGeom prst="roundRect">
              <a:avLst>
                <a:gd name="adj" fmla="val 10000"/>
              </a:avLst>
            </a:prstGeom>
            <a:blipFill dpi="0" rotWithShape="1"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916" t="-1375" r="-32084" b="1375"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vre 13"/>
            <p:cNvSpPr/>
            <p:nvPr/>
          </p:nvSpPr>
          <p:spPr>
            <a:xfrm>
              <a:off x="8884592" y="2866619"/>
              <a:ext cx="2463977" cy="2463977"/>
            </a:xfrm>
            <a:custGeom>
              <a:avLst/>
              <a:gdLst>
                <a:gd name="connsiteX0" fmla="*/ 0 w 2463977"/>
                <a:gd name="connsiteY0" fmla="*/ 246398 h 2463977"/>
                <a:gd name="connsiteX1" fmla="*/ 246398 w 2463977"/>
                <a:gd name="connsiteY1" fmla="*/ 0 h 2463977"/>
                <a:gd name="connsiteX2" fmla="*/ 2217579 w 2463977"/>
                <a:gd name="connsiteY2" fmla="*/ 0 h 2463977"/>
                <a:gd name="connsiteX3" fmla="*/ 2463977 w 2463977"/>
                <a:gd name="connsiteY3" fmla="*/ 246398 h 2463977"/>
                <a:gd name="connsiteX4" fmla="*/ 2463977 w 2463977"/>
                <a:gd name="connsiteY4" fmla="*/ 2217579 h 2463977"/>
                <a:gd name="connsiteX5" fmla="*/ 2217579 w 2463977"/>
                <a:gd name="connsiteY5" fmla="*/ 2463977 h 2463977"/>
                <a:gd name="connsiteX6" fmla="*/ 246398 w 2463977"/>
                <a:gd name="connsiteY6" fmla="*/ 2463977 h 2463977"/>
                <a:gd name="connsiteX7" fmla="*/ 0 w 2463977"/>
                <a:gd name="connsiteY7" fmla="*/ 2217579 h 2463977"/>
                <a:gd name="connsiteX8" fmla="*/ 0 w 2463977"/>
                <a:gd name="connsiteY8" fmla="*/ 246398 h 246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977" h="2463977">
                  <a:moveTo>
                    <a:pt x="0" y="246398"/>
                  </a:moveTo>
                  <a:cubicBezTo>
                    <a:pt x="0" y="110316"/>
                    <a:pt x="110316" y="0"/>
                    <a:pt x="246398" y="0"/>
                  </a:cubicBezTo>
                  <a:lnTo>
                    <a:pt x="2217579" y="0"/>
                  </a:lnTo>
                  <a:cubicBezTo>
                    <a:pt x="2353661" y="0"/>
                    <a:pt x="2463977" y="110316"/>
                    <a:pt x="2463977" y="246398"/>
                  </a:cubicBezTo>
                  <a:lnTo>
                    <a:pt x="2463977" y="2217579"/>
                  </a:lnTo>
                  <a:cubicBezTo>
                    <a:pt x="2463977" y="2353661"/>
                    <a:pt x="2353661" y="2463977"/>
                    <a:pt x="2217579" y="2463977"/>
                  </a:cubicBezTo>
                  <a:lnTo>
                    <a:pt x="246398" y="2463977"/>
                  </a:lnTo>
                  <a:cubicBezTo>
                    <a:pt x="110316" y="2463977"/>
                    <a:pt x="0" y="2353661"/>
                    <a:pt x="0" y="2217579"/>
                  </a:cubicBezTo>
                  <a:lnTo>
                    <a:pt x="0" y="2463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705" tIns="122705" rIns="122705" bIns="12270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>
                  <a:solidFill>
                    <a:prstClr val="white"/>
                  </a:solidFill>
                  <a:latin typeface="Calibri" panose="020F0502020204030204"/>
                </a:rPr>
                <a:t>Exigências cujo atendimento possam ser observados</a:t>
              </a:r>
            </a:p>
          </p:txBody>
        </p:sp>
      </p:grpSp>
      <p:sp>
        <p:nvSpPr>
          <p:cNvPr id="7" name="Retângulo Arredondado 6"/>
          <p:cNvSpPr/>
          <p:nvPr/>
        </p:nvSpPr>
        <p:spPr>
          <a:xfrm>
            <a:off x="632573" y="3202968"/>
            <a:ext cx="1847983" cy="1847983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99" t="77" r="-19667" b="21533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933407" y="4311758"/>
            <a:ext cx="1847983" cy="1847983"/>
          </a:xfrm>
          <a:custGeom>
            <a:avLst/>
            <a:gdLst>
              <a:gd name="connsiteX0" fmla="*/ 0 w 2463977"/>
              <a:gd name="connsiteY0" fmla="*/ 246398 h 2463977"/>
              <a:gd name="connsiteX1" fmla="*/ 246398 w 2463977"/>
              <a:gd name="connsiteY1" fmla="*/ 0 h 2463977"/>
              <a:gd name="connsiteX2" fmla="*/ 2217579 w 2463977"/>
              <a:gd name="connsiteY2" fmla="*/ 0 h 2463977"/>
              <a:gd name="connsiteX3" fmla="*/ 2463977 w 2463977"/>
              <a:gd name="connsiteY3" fmla="*/ 246398 h 2463977"/>
              <a:gd name="connsiteX4" fmla="*/ 2463977 w 2463977"/>
              <a:gd name="connsiteY4" fmla="*/ 2217579 h 2463977"/>
              <a:gd name="connsiteX5" fmla="*/ 2217579 w 2463977"/>
              <a:gd name="connsiteY5" fmla="*/ 2463977 h 2463977"/>
              <a:gd name="connsiteX6" fmla="*/ 246398 w 2463977"/>
              <a:gd name="connsiteY6" fmla="*/ 2463977 h 2463977"/>
              <a:gd name="connsiteX7" fmla="*/ 0 w 2463977"/>
              <a:gd name="connsiteY7" fmla="*/ 2217579 h 2463977"/>
              <a:gd name="connsiteX8" fmla="*/ 0 w 2463977"/>
              <a:gd name="connsiteY8" fmla="*/ 246398 h 24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3977" h="2463977">
                <a:moveTo>
                  <a:pt x="0" y="246398"/>
                </a:moveTo>
                <a:cubicBezTo>
                  <a:pt x="0" y="110316"/>
                  <a:pt x="110316" y="0"/>
                  <a:pt x="246398" y="0"/>
                </a:cubicBezTo>
                <a:lnTo>
                  <a:pt x="2217579" y="0"/>
                </a:lnTo>
                <a:cubicBezTo>
                  <a:pt x="2353661" y="0"/>
                  <a:pt x="2463977" y="110316"/>
                  <a:pt x="2463977" y="246398"/>
                </a:cubicBezTo>
                <a:lnTo>
                  <a:pt x="2463977" y="2217579"/>
                </a:lnTo>
                <a:cubicBezTo>
                  <a:pt x="2463977" y="2353661"/>
                  <a:pt x="2353661" y="2463977"/>
                  <a:pt x="2217579" y="2463977"/>
                </a:cubicBezTo>
                <a:lnTo>
                  <a:pt x="246398" y="2463977"/>
                </a:lnTo>
                <a:cubicBezTo>
                  <a:pt x="110316" y="2463977"/>
                  <a:pt x="0" y="2353661"/>
                  <a:pt x="0" y="2217579"/>
                </a:cubicBezTo>
                <a:lnTo>
                  <a:pt x="0" y="24639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705" tIns="122705" rIns="122705" bIns="12270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ts val="2800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Melhores práticas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1188" y="3494626"/>
            <a:ext cx="1293944" cy="507831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PESQUISA </a:t>
            </a:r>
          </a:p>
          <a:p>
            <a:pPr algn="ctr"/>
            <a:r>
              <a:rPr lang="pt-BR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MUNDIAL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61678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BD582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76960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rgbClr val="1D4999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091715" y="1471304"/>
            <a:ext cx="436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8664" y="238608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BD582C"/>
                </a:solidFill>
              </a:rPr>
              <a:t>O QUE FUNCIONA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503567" y="2247583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COMO VEJO</a:t>
            </a:r>
          </a:p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FUNCIONANDO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827263" y="2247583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1D4999"/>
                </a:solidFill>
              </a:rPr>
              <a:t>PRINCÍPIOS </a:t>
            </a:r>
          </a:p>
          <a:p>
            <a:pPr algn="ctr"/>
            <a:r>
              <a:rPr lang="pt-BR" b="1" dirty="0">
                <a:solidFill>
                  <a:srgbClr val="1D4999"/>
                </a:solidFill>
              </a:rPr>
              <a:t>DE GESTÃO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</p:spTree>
    <p:extLst>
      <p:ext uri="{BB962C8B-B14F-4D97-AF65-F5344CB8AC3E}">
        <p14:creationId xmlns:p14="http://schemas.microsoft.com/office/powerpoint/2010/main" val="1673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1. O QUE FUNCIONA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21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71550" y="5517779"/>
            <a:ext cx="7200900" cy="857250"/>
          </a:xfrm>
        </p:spPr>
        <p:txBody>
          <a:bodyPr anchor="ctr">
            <a:noAutofit/>
          </a:bodyPr>
          <a:lstStyle/>
          <a:p>
            <a:pPr algn="ctr"/>
            <a:r>
              <a:rPr lang="pt-BR" sz="1800" i="1" dirty="0">
                <a:solidFill>
                  <a:srgbClr val="BD582C"/>
                </a:solidFill>
                <a:latin typeface="Trebuchet MS" panose="020B0603020202020204" pitchFamily="34" charset="0"/>
              </a:rPr>
              <a:t>"Qual a importância de melhorar os seguintes conceitos presentes revisão 2008 da ISO 9001 em futuras revisões?"</a:t>
            </a:r>
            <a:endParaRPr lang="pt-BR" sz="1800" dirty="0">
              <a:solidFill>
                <a:srgbClr val="BD582C"/>
              </a:solidFill>
            </a:endParaRP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994109"/>
              </p:ext>
            </p:extLst>
          </p:nvPr>
        </p:nvGraphicFramePr>
        <p:xfrm>
          <a:off x="628650" y="1867981"/>
          <a:ext cx="7886700" cy="363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1268">
                  <a:extLst>
                    <a:ext uri="{9D8B030D-6E8A-4147-A177-3AD203B41FA5}">
                      <a16:colId xmlns:a16="http://schemas.microsoft.com/office/drawing/2014/main" val="297112728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264688238"/>
                    </a:ext>
                  </a:extLst>
                </a:gridCol>
                <a:gridCol w="950768">
                  <a:extLst>
                    <a:ext uri="{9D8B030D-6E8A-4147-A177-3AD203B41FA5}">
                      <a16:colId xmlns:a16="http://schemas.microsoft.com/office/drawing/2014/main" val="46844966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887172550"/>
                    </a:ext>
                  </a:extLst>
                </a:gridCol>
              </a:tblGrid>
              <a:tr h="220495">
                <a:tc rowSpan="2">
                  <a:txBody>
                    <a:bodyPr/>
                    <a:lstStyle/>
                    <a:p>
                      <a:pPr marL="180000" indent="0"/>
                      <a:r>
                        <a:rPr lang="pt-BR" sz="1400" b="0" dirty="0">
                          <a:effectLst/>
                          <a:latin typeface="inherit"/>
                        </a:rPr>
                        <a:t>CONCEITO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POSIÇÃO 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980520"/>
                  </a:ext>
                </a:extLst>
              </a:tr>
              <a:tr h="220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Positiva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Neutra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Negativa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5695593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Melhoria contínua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006442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Gestão por processos e indicadores de performance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9582552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Gestão de risco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4601705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Competência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9830442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Processo de design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788998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Requisitos estatutários e regulamentares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0157308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Impacto da tecnologia e sistemas de informação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7581749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Foco na conformidade do produto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3114403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Agilidade organizacional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3906620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Terceirização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4979429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180000"/>
                      <a:r>
                        <a:rPr lang="pt-BR" sz="1400" b="0" dirty="0">
                          <a:effectLst/>
                          <a:latin typeface="Arial Narrow" panose="020B0606020202030204" pitchFamily="34" charset="0"/>
                        </a:rPr>
                        <a:t>Manutenção da infraestrutura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effectLst/>
                          <a:latin typeface="inheri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4628822"/>
                  </a:ext>
                </a:extLst>
              </a:tr>
              <a:tr h="266085">
                <a:tc gridSpan="4">
                  <a:txBody>
                    <a:bodyPr/>
                    <a:lstStyle/>
                    <a:p>
                      <a:pPr marL="180000" algn="r"/>
                      <a:r>
                        <a:rPr lang="pt-BR" sz="1400" b="0" i="1" dirty="0">
                          <a:effectLst/>
                          <a:latin typeface="Trebuchet MS" panose="020B0603020202020204" pitchFamily="34" charset="0"/>
                        </a:rPr>
                        <a:t>Tabulação de 8.505 respostas -</a:t>
                      </a:r>
                      <a:r>
                        <a:rPr lang="pt-BR" sz="1400" b="0" i="1" baseline="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BR" sz="1400" b="0" i="1" dirty="0">
                          <a:effectLst/>
                          <a:latin typeface="Trebuchet MS" panose="020B0603020202020204" pitchFamily="34" charset="0"/>
                        </a:rPr>
                        <a:t>Fonte: TC-176  </a:t>
                      </a:r>
                      <a:r>
                        <a:rPr lang="pt-BR" sz="1400" b="0" i="1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.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509233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517359" y="193357"/>
            <a:ext cx="7779211" cy="803449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t-BR" sz="32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PESQUISA PARA A REVISÃO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7" y="2932034"/>
            <a:ext cx="8520113" cy="2139553"/>
          </a:xfrm>
        </p:spPr>
        <p:txBody>
          <a:bodyPr>
            <a:normAutofit/>
          </a:bodyPr>
          <a:lstStyle/>
          <a:p>
            <a:r>
              <a:rPr lang="pt-BR" sz="6000" dirty="0"/>
              <a:t>2. PRINCÍPIOS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85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684169"/>
              </p:ext>
            </p:extLst>
          </p:nvPr>
        </p:nvGraphicFramePr>
        <p:xfrm>
          <a:off x="1469200" y="1691767"/>
          <a:ext cx="6102032" cy="1137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60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r="3833"/>
          <a:stretch>
            <a:fillRect/>
          </a:stretch>
        </p:blipFill>
        <p:spPr/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EM QUE TERRENO ESTAMOS PISANDO?</a:t>
            </a:r>
          </a:p>
        </p:txBody>
      </p:sp>
    </p:spTree>
    <p:extLst>
      <p:ext uri="{BB962C8B-B14F-4D97-AF65-F5344CB8AC3E}">
        <p14:creationId xmlns:p14="http://schemas.microsoft.com/office/powerpoint/2010/main" val="15906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69200" y="1691767"/>
          <a:ext cx="6102032" cy="170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133949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69200" y="1691767"/>
          <a:ext cx="6102032" cy="2275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Engajamento de pessoas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36712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126193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69200" y="1691767"/>
          <a:ext cx="6102032" cy="2844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Engajamento de pessoas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3671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Abordagem de processos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11771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70748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</a:t>
            </a:r>
            <a:endParaRPr lang="pt-BR" dirty="0"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19456" y="1702346"/>
            <a:ext cx="8656320" cy="4381462"/>
            <a:chOff x="4610353" y="1168223"/>
            <a:chExt cx="4117974" cy="1911759"/>
          </a:xfrm>
        </p:grpSpPr>
        <p:sp>
          <p:nvSpPr>
            <p:cNvPr id="7" name="Retângulo 6"/>
            <p:cNvSpPr/>
            <p:nvPr/>
          </p:nvSpPr>
          <p:spPr>
            <a:xfrm>
              <a:off x="5967545" y="2717034"/>
              <a:ext cx="1418443" cy="362948"/>
            </a:xfrm>
            <a:prstGeom prst="rect">
              <a:avLst/>
            </a:prstGeom>
            <a:solidFill>
              <a:srgbClr val="BD58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 defTabSz="685800">
                <a:defRPr/>
              </a:pPr>
              <a:r>
                <a:rPr lang="pt-BR" sz="1200" kern="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CONTROLES E PONTOS DE VERIFICAÇÃO.</a:t>
              </a:r>
              <a:br>
                <a:rPr lang="pt-BR" sz="1200" kern="0" dirty="0">
                  <a:solidFill>
                    <a:schemeClr val="bg1"/>
                  </a:solidFill>
                  <a:latin typeface="Arial Narrow" panose="020B0606020202030204" pitchFamily="34" charset="0"/>
                </a:rPr>
              </a:br>
              <a:r>
                <a:rPr lang="pt-BR" sz="1200" kern="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MONITORAR E MEDIR DESEMPENHO</a:t>
              </a:r>
            </a:p>
          </p:txBody>
        </p:sp>
        <p:sp>
          <p:nvSpPr>
            <p:cNvPr id="8" name="Divisa 7"/>
            <p:cNvSpPr/>
            <p:nvPr/>
          </p:nvSpPr>
          <p:spPr>
            <a:xfrm>
              <a:off x="6223881" y="1674168"/>
              <a:ext cx="890918" cy="360000"/>
            </a:xfrm>
            <a:prstGeom prst="chevron">
              <a:avLst/>
            </a:prstGeom>
            <a:solidFill>
              <a:srgbClr val="BD58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 defTabSz="685800">
                <a:defRPr/>
              </a:pPr>
              <a:r>
                <a:rPr lang="pt-BR" sz="1600" kern="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ATIVIDADES</a:t>
              </a: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4610353" y="1667914"/>
              <a:ext cx="720000" cy="920499"/>
              <a:chOff x="4610353" y="1667914"/>
              <a:chExt cx="720000" cy="920499"/>
            </a:xfrm>
          </p:grpSpPr>
          <p:sp>
            <p:nvSpPr>
              <p:cNvPr id="28" name="Retângulo 27"/>
              <p:cNvSpPr/>
              <p:nvPr/>
            </p:nvSpPr>
            <p:spPr>
              <a:xfrm>
                <a:off x="4610353" y="1667914"/>
                <a:ext cx="720000" cy="360000"/>
              </a:xfrm>
              <a:prstGeom prst="rect">
                <a:avLst/>
              </a:prstGeom>
              <a:solidFill>
                <a:srgbClr val="BD582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>
                  <a:defRPr/>
                </a:pPr>
                <a:r>
                  <a:rPr lang="pt-BR" sz="1600" kern="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FONTES DE</a:t>
                </a:r>
              </a:p>
              <a:p>
                <a:pPr algn="ctr" defTabSz="685800">
                  <a:defRPr/>
                </a:pPr>
                <a:r>
                  <a:rPr lang="pt-BR" sz="1600" kern="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ENTRADAS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4610353" y="2034168"/>
                <a:ext cx="658057" cy="554245"/>
              </a:xfrm>
              <a:prstGeom prst="rect">
                <a:avLst/>
              </a:prstGeom>
              <a:noFill/>
            </p:spPr>
            <p:txBody>
              <a:bodyPr wrap="square" lIns="27000" tIns="27000" rIns="27000" bIns="27000" rtlCol="0">
                <a:spAutoFit/>
              </a:bodyPr>
              <a:lstStyle/>
              <a:p>
                <a:pPr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PROCESSOS </a:t>
                </a:r>
              </a:p>
              <a:p>
                <a:pPr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PRECEDENTES</a:t>
                </a:r>
              </a:p>
              <a:p>
                <a:pPr defTabSz="685800">
                  <a:defRPr/>
                </a:pPr>
                <a:r>
                  <a:rPr lang="pt-BR" sz="1100" kern="0" dirty="0" err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EX</a:t>
                </a:r>
                <a:r>
                  <a:rPr lang="pt-BR" sz="11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: em fornecedores (internos ou externos), em clientes, em outras partes interessadas relevantes.</a:t>
                </a: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5417117" y="1674168"/>
              <a:ext cx="722759" cy="766524"/>
              <a:chOff x="5417116" y="1674168"/>
              <a:chExt cx="722759" cy="766524"/>
            </a:xfrm>
          </p:grpSpPr>
          <p:sp>
            <p:nvSpPr>
              <p:cNvPr id="26" name="Elipse 25"/>
              <p:cNvSpPr/>
              <p:nvPr/>
            </p:nvSpPr>
            <p:spPr>
              <a:xfrm>
                <a:off x="5417116" y="1674168"/>
                <a:ext cx="720000" cy="360000"/>
              </a:xfrm>
              <a:prstGeom prst="ellipse">
                <a:avLst/>
              </a:prstGeom>
              <a:solidFill>
                <a:srgbClr val="BD582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>
                  <a:defRPr/>
                </a:pPr>
                <a:r>
                  <a:rPr lang="pt-BR" sz="1600" kern="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ENTRADAS</a:t>
                </a: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5481818" y="2034168"/>
                <a:ext cx="658057" cy="406524"/>
              </a:xfrm>
              <a:prstGeom prst="rect">
                <a:avLst/>
              </a:prstGeom>
              <a:noFill/>
            </p:spPr>
            <p:txBody>
              <a:bodyPr wrap="square" lIns="27000" tIns="27000" rIns="27000" bIns="27000" rtlCol="0">
                <a:spAutoFit/>
              </a:bodyPr>
              <a:lstStyle/>
              <a:p>
                <a:pPr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MATERIAL, ENERGIA, </a:t>
                </a:r>
              </a:p>
              <a:p>
                <a:pPr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INFORMAÇÃO, </a:t>
                </a:r>
              </a:p>
              <a:p>
                <a:pPr defTabSz="685800">
                  <a:defRPr/>
                </a:pPr>
                <a:r>
                  <a:rPr lang="pt-BR" sz="11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EX.: na formas de recursos materiais , requisitos.</a:t>
                </a: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7198807" y="1674168"/>
              <a:ext cx="722756" cy="766524"/>
              <a:chOff x="7198804" y="1674168"/>
              <a:chExt cx="722756" cy="766524"/>
            </a:xfrm>
          </p:grpSpPr>
          <p:sp>
            <p:nvSpPr>
              <p:cNvPr id="24" name="Elipse 23"/>
              <p:cNvSpPr/>
              <p:nvPr/>
            </p:nvSpPr>
            <p:spPr>
              <a:xfrm>
                <a:off x="7201560" y="1674168"/>
                <a:ext cx="720000" cy="360000"/>
              </a:xfrm>
              <a:prstGeom prst="ellipse">
                <a:avLst/>
              </a:prstGeom>
              <a:solidFill>
                <a:srgbClr val="BD582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>
                  <a:defRPr/>
                </a:pPr>
                <a:r>
                  <a:rPr lang="pt-BR" sz="1600" kern="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SAÍDAS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7198804" y="2034168"/>
                <a:ext cx="658057" cy="406524"/>
              </a:xfrm>
              <a:prstGeom prst="rect">
                <a:avLst/>
              </a:prstGeom>
              <a:noFill/>
            </p:spPr>
            <p:txBody>
              <a:bodyPr wrap="square" lIns="27000" tIns="27000" rIns="27000" bIns="27000" rtlCol="0">
                <a:spAutoFit/>
              </a:bodyPr>
              <a:lstStyle/>
              <a:p>
                <a:pPr algn="r"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MATERIAL, ENERGIA, </a:t>
                </a:r>
              </a:p>
              <a:p>
                <a:pPr algn="r"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INFORMAÇÃO, </a:t>
                </a:r>
              </a:p>
              <a:p>
                <a:pPr algn="r" defTabSz="685800">
                  <a:defRPr/>
                </a:pPr>
                <a:r>
                  <a:rPr lang="pt-BR" sz="11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EX.: na formas de produto, serviços, decisões  </a:t>
                </a: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8008327" y="1674168"/>
              <a:ext cx="720000" cy="847099"/>
              <a:chOff x="8008327" y="1674168"/>
              <a:chExt cx="720000" cy="847099"/>
            </a:xfrm>
          </p:grpSpPr>
          <p:sp>
            <p:nvSpPr>
              <p:cNvPr id="22" name="Retângulo 21"/>
              <p:cNvSpPr/>
              <p:nvPr/>
            </p:nvSpPr>
            <p:spPr>
              <a:xfrm>
                <a:off x="8008327" y="1674168"/>
                <a:ext cx="720000" cy="360000"/>
              </a:xfrm>
              <a:prstGeom prst="rect">
                <a:avLst/>
              </a:prstGeom>
              <a:solidFill>
                <a:srgbClr val="BD582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>
                  <a:defRPr/>
                </a:pPr>
                <a:r>
                  <a:rPr lang="pt-BR" sz="1600" kern="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RECEBEDORES DAS SAÍDAS</a:t>
                </a: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8070270" y="2034168"/>
                <a:ext cx="658057" cy="487099"/>
              </a:xfrm>
              <a:prstGeom prst="rect">
                <a:avLst/>
              </a:prstGeom>
              <a:noFill/>
            </p:spPr>
            <p:txBody>
              <a:bodyPr wrap="square" lIns="27000" tIns="27000" rIns="27000" bIns="27000" rtlCol="0">
                <a:spAutoFit/>
              </a:bodyPr>
              <a:lstStyle/>
              <a:p>
                <a:pPr algn="r"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PROCESSOS </a:t>
                </a:r>
              </a:p>
              <a:p>
                <a:pPr algn="r" defTabSz="685800">
                  <a:defRPr/>
                </a:pP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SUBSEQUENTES</a:t>
                </a:r>
              </a:p>
              <a:p>
                <a:pPr algn="r" defTabSz="685800">
                  <a:defRPr/>
                </a:pPr>
                <a:r>
                  <a:rPr lang="pt-BR" sz="1100" kern="0" dirty="0" err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EX</a:t>
                </a:r>
                <a:r>
                  <a:rPr lang="pt-BR" sz="11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: em clientes (internos ou externos), em outras partes interessadas relevantes</a:t>
                </a:r>
                <a:r>
                  <a:rPr lang="pt-BR" sz="1200" kern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.</a:t>
                </a:r>
              </a:p>
            </p:txBody>
          </p:sp>
        </p:grpSp>
        <p:cxnSp>
          <p:nvCxnSpPr>
            <p:cNvPr id="13" name="Conector angulado 12"/>
            <p:cNvCxnSpPr>
              <a:stCxn id="7" idx="1"/>
              <a:endCxn id="29" idx="2"/>
            </p:cNvCxnSpPr>
            <p:nvPr/>
          </p:nvCxnSpPr>
          <p:spPr>
            <a:xfrm rot="10800000">
              <a:off x="4939382" y="2588413"/>
              <a:ext cx="1028163" cy="310095"/>
            </a:xfrm>
            <a:prstGeom prst="bentConnector2">
              <a:avLst/>
            </a:prstGeom>
            <a:ln w="38100">
              <a:solidFill>
                <a:srgbClr val="E483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angulado 13"/>
            <p:cNvCxnSpPr>
              <a:stCxn id="7" idx="3"/>
              <a:endCxn id="23" idx="2"/>
            </p:cNvCxnSpPr>
            <p:nvPr/>
          </p:nvCxnSpPr>
          <p:spPr>
            <a:xfrm flipV="1">
              <a:off x="7385988" y="2521267"/>
              <a:ext cx="1013310" cy="377241"/>
            </a:xfrm>
            <a:prstGeom prst="bentConnector2">
              <a:avLst/>
            </a:prstGeom>
            <a:ln w="38100">
              <a:solidFill>
                <a:srgbClr val="E483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angulado 14"/>
            <p:cNvCxnSpPr>
              <a:stCxn id="7" idx="1"/>
              <a:endCxn id="27" idx="2"/>
            </p:cNvCxnSpPr>
            <p:nvPr/>
          </p:nvCxnSpPr>
          <p:spPr>
            <a:xfrm rot="10800000">
              <a:off x="5810848" y="2440692"/>
              <a:ext cx="156697" cy="457816"/>
            </a:xfrm>
            <a:prstGeom prst="bentConnector2">
              <a:avLst/>
            </a:prstGeom>
            <a:ln w="38100">
              <a:solidFill>
                <a:srgbClr val="E483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angulado 15"/>
            <p:cNvCxnSpPr>
              <a:stCxn id="7" idx="3"/>
              <a:endCxn id="25" idx="2"/>
            </p:cNvCxnSpPr>
            <p:nvPr/>
          </p:nvCxnSpPr>
          <p:spPr>
            <a:xfrm flipV="1">
              <a:off x="7385988" y="2440692"/>
              <a:ext cx="141847" cy="457816"/>
            </a:xfrm>
            <a:prstGeom prst="bentConnector2">
              <a:avLst/>
            </a:prstGeom>
            <a:ln w="38100">
              <a:solidFill>
                <a:srgbClr val="E483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>
              <a:stCxn id="7" idx="0"/>
            </p:cNvCxnSpPr>
            <p:nvPr/>
          </p:nvCxnSpPr>
          <p:spPr>
            <a:xfrm flipH="1" flipV="1">
              <a:off x="6670089" y="2113247"/>
              <a:ext cx="6678" cy="603787"/>
            </a:xfrm>
            <a:prstGeom prst="straightConnector1">
              <a:avLst/>
            </a:prstGeom>
            <a:ln w="38100">
              <a:solidFill>
                <a:srgbClr val="E483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/>
            <p:cNvSpPr txBox="1"/>
            <p:nvPr/>
          </p:nvSpPr>
          <p:spPr>
            <a:xfrm>
              <a:off x="6259401" y="1168223"/>
              <a:ext cx="326536" cy="17458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pt-BR" sz="2000" kern="0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Início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6951923" y="1168223"/>
              <a:ext cx="304421" cy="17458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pt-BR" sz="2000" kern="0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Final</a:t>
              </a:r>
            </a:p>
          </p:txBody>
        </p:sp>
        <p:cxnSp>
          <p:nvCxnSpPr>
            <p:cNvPr id="20" name="Conector reto 19"/>
            <p:cNvCxnSpPr>
              <a:stCxn id="8" idx="1"/>
              <a:endCxn id="18" idx="2"/>
            </p:cNvCxnSpPr>
            <p:nvPr/>
          </p:nvCxnSpPr>
          <p:spPr>
            <a:xfrm flipV="1">
              <a:off x="6420131" y="1342803"/>
              <a:ext cx="2538" cy="51136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>
              <a:stCxn id="8" idx="3"/>
              <a:endCxn id="19" idx="2"/>
            </p:cNvCxnSpPr>
            <p:nvPr/>
          </p:nvCxnSpPr>
          <p:spPr>
            <a:xfrm flipH="1" flipV="1">
              <a:off x="7104134" y="1342803"/>
              <a:ext cx="10666" cy="51136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9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/>
          <p:cNvGrpSpPr/>
          <p:nvPr/>
        </p:nvGrpSpPr>
        <p:grpSpPr>
          <a:xfrm>
            <a:off x="2751980" y="2097924"/>
            <a:ext cx="1007915" cy="989650"/>
            <a:chOff x="4744147" y="1162756"/>
            <a:chExt cx="1515438" cy="1460758"/>
          </a:xfrm>
          <a:solidFill>
            <a:schemeClr val="accent2">
              <a:lumMod val="75000"/>
            </a:schemeClr>
          </a:solidFill>
        </p:grpSpPr>
        <p:sp>
          <p:nvSpPr>
            <p:cNvPr id="8" name="Retângulo 7"/>
            <p:cNvSpPr/>
            <p:nvPr/>
          </p:nvSpPr>
          <p:spPr>
            <a:xfrm>
              <a:off x="4947108" y="2004583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VARIÁVEIS</a:t>
              </a:r>
            </a:p>
          </p:txBody>
        </p:sp>
        <p:sp>
          <p:nvSpPr>
            <p:cNvPr id="11" name="Losango 10"/>
            <p:cNvSpPr/>
            <p:nvPr/>
          </p:nvSpPr>
          <p:spPr>
            <a:xfrm>
              <a:off x="4744147" y="1162756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VARIÁVEIS?</a:t>
              </a: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6438711" y="2097924"/>
            <a:ext cx="1007915" cy="989650"/>
            <a:chOff x="7155451" y="1162756"/>
            <a:chExt cx="1515438" cy="1460758"/>
          </a:xfrm>
          <a:solidFill>
            <a:schemeClr val="accent2">
              <a:lumMod val="75000"/>
            </a:schemeClr>
          </a:solidFill>
        </p:grpSpPr>
        <p:sp>
          <p:nvSpPr>
            <p:cNvPr id="12" name="Retângulo 11"/>
            <p:cNvSpPr/>
            <p:nvPr/>
          </p:nvSpPr>
          <p:spPr>
            <a:xfrm>
              <a:off x="7358412" y="2004583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VÍDEOS</a:t>
              </a:r>
            </a:p>
          </p:txBody>
        </p:sp>
        <p:sp>
          <p:nvSpPr>
            <p:cNvPr id="13" name="Losango 12"/>
            <p:cNvSpPr/>
            <p:nvPr/>
          </p:nvSpPr>
          <p:spPr>
            <a:xfrm>
              <a:off x="7155451" y="1162756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VÍDEOS?</a:t>
              </a:r>
            </a:p>
          </p:txBody>
        </p:sp>
      </p:grpSp>
      <p:sp>
        <p:nvSpPr>
          <p:cNvPr id="15" name="Losango 14"/>
          <p:cNvSpPr/>
          <p:nvPr/>
        </p:nvSpPr>
        <p:spPr>
          <a:xfrm>
            <a:off x="7667623" y="2097924"/>
            <a:ext cx="1007915" cy="419320"/>
          </a:xfrm>
          <a:prstGeom prst="diamond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LAND PAGE?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980890" y="2097924"/>
            <a:ext cx="1007915" cy="998163"/>
            <a:chOff x="1117598" y="3619638"/>
            <a:chExt cx="1515438" cy="1473324"/>
          </a:xfrm>
          <a:solidFill>
            <a:schemeClr val="accent2">
              <a:lumMod val="75000"/>
            </a:schemeClr>
          </a:solidFill>
        </p:grpSpPr>
        <p:sp>
          <p:nvSpPr>
            <p:cNvPr id="16" name="Retângulo 15"/>
            <p:cNvSpPr/>
            <p:nvPr/>
          </p:nvSpPr>
          <p:spPr>
            <a:xfrm>
              <a:off x="1320559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FÓRMULAS</a:t>
              </a:r>
            </a:p>
          </p:txBody>
        </p:sp>
        <p:sp>
          <p:nvSpPr>
            <p:cNvPr id="17" name="Losango 16"/>
            <p:cNvSpPr/>
            <p:nvPr/>
          </p:nvSpPr>
          <p:spPr>
            <a:xfrm>
              <a:off x="1117598" y="3619638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FÓRMULAS?</a:t>
              </a:r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5209801" y="2097924"/>
            <a:ext cx="1007915" cy="989650"/>
            <a:chOff x="4744147" y="1162756"/>
            <a:chExt cx="1515438" cy="1460758"/>
          </a:xfrm>
          <a:solidFill>
            <a:schemeClr val="accent2">
              <a:lumMod val="75000"/>
            </a:schemeClr>
          </a:solidFill>
        </p:grpSpPr>
        <p:sp>
          <p:nvSpPr>
            <p:cNvPr id="35" name="Retângulo 34"/>
            <p:cNvSpPr/>
            <p:nvPr/>
          </p:nvSpPr>
          <p:spPr>
            <a:xfrm>
              <a:off x="4947108" y="2004583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IMAGENS</a:t>
              </a:r>
            </a:p>
          </p:txBody>
        </p:sp>
        <p:sp>
          <p:nvSpPr>
            <p:cNvPr id="36" name="Losango 35"/>
            <p:cNvSpPr/>
            <p:nvPr/>
          </p:nvSpPr>
          <p:spPr>
            <a:xfrm>
              <a:off x="4744147" y="1162756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IMAGENS?</a:t>
              </a:r>
            </a:p>
          </p:txBody>
        </p:sp>
      </p:grpSp>
      <p:cxnSp>
        <p:nvCxnSpPr>
          <p:cNvPr id="108" name="Conector Angulado 107"/>
          <p:cNvCxnSpPr>
            <a:stCxn id="12" idx="3"/>
            <a:endCxn id="15" idx="1"/>
          </p:cNvCxnSpPr>
          <p:nvPr/>
        </p:nvCxnSpPr>
        <p:spPr>
          <a:xfrm flipV="1">
            <a:off x="7311637" y="2307584"/>
            <a:ext cx="355985" cy="57033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Angulado 105"/>
          <p:cNvCxnSpPr>
            <a:stCxn id="35" idx="3"/>
            <a:endCxn id="13" idx="1"/>
          </p:cNvCxnSpPr>
          <p:nvPr/>
        </p:nvCxnSpPr>
        <p:spPr>
          <a:xfrm flipV="1">
            <a:off x="6082727" y="2307584"/>
            <a:ext cx="355984" cy="57033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Angulado 101"/>
          <p:cNvCxnSpPr>
            <a:stCxn id="16" idx="3"/>
            <a:endCxn id="36" idx="1"/>
          </p:cNvCxnSpPr>
          <p:nvPr/>
        </p:nvCxnSpPr>
        <p:spPr>
          <a:xfrm flipV="1">
            <a:off x="4853817" y="2307585"/>
            <a:ext cx="355984" cy="57884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Angulado 99"/>
          <p:cNvCxnSpPr>
            <a:stCxn id="8" idx="3"/>
            <a:endCxn id="17" idx="1"/>
          </p:cNvCxnSpPr>
          <p:nvPr/>
        </p:nvCxnSpPr>
        <p:spPr>
          <a:xfrm flipV="1">
            <a:off x="3624906" y="2307584"/>
            <a:ext cx="355984" cy="57033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ixaDeTexto 143"/>
          <p:cNvSpPr txBox="1"/>
          <p:nvPr/>
        </p:nvSpPr>
        <p:spPr>
          <a:xfrm>
            <a:off x="3628216" y="2097924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76" name="CaixaDeTexto 175"/>
          <p:cNvSpPr txBox="1"/>
          <p:nvPr/>
        </p:nvSpPr>
        <p:spPr>
          <a:xfrm>
            <a:off x="4315261" y="2455919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77" name="CaixaDeTexto 176"/>
          <p:cNvSpPr txBox="1"/>
          <p:nvPr/>
        </p:nvSpPr>
        <p:spPr>
          <a:xfrm>
            <a:off x="5538666" y="2455919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79" name="CaixaDeTexto 178"/>
          <p:cNvSpPr txBox="1"/>
          <p:nvPr/>
        </p:nvSpPr>
        <p:spPr>
          <a:xfrm>
            <a:off x="6762070" y="2455919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0" name="CaixaDeTexto 179"/>
          <p:cNvSpPr txBox="1"/>
          <p:nvPr/>
        </p:nvSpPr>
        <p:spPr>
          <a:xfrm>
            <a:off x="820155" y="528518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1" name="CaixaDeTexto 180"/>
          <p:cNvSpPr txBox="1"/>
          <p:nvPr/>
        </p:nvSpPr>
        <p:spPr>
          <a:xfrm>
            <a:off x="7985476" y="2455919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2" name="CaixaDeTexto 181"/>
          <p:cNvSpPr txBox="1"/>
          <p:nvPr/>
        </p:nvSpPr>
        <p:spPr>
          <a:xfrm>
            <a:off x="830287" y="370765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3" name="CaixaDeTexto 182"/>
          <p:cNvSpPr txBox="1"/>
          <p:nvPr/>
        </p:nvSpPr>
        <p:spPr>
          <a:xfrm>
            <a:off x="2282050" y="370765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4" name="CaixaDeTexto 183"/>
          <p:cNvSpPr txBox="1"/>
          <p:nvPr/>
        </p:nvSpPr>
        <p:spPr>
          <a:xfrm>
            <a:off x="3733813" y="370765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5" name="CaixaDeTexto 184"/>
          <p:cNvSpPr txBox="1"/>
          <p:nvPr/>
        </p:nvSpPr>
        <p:spPr>
          <a:xfrm>
            <a:off x="5185576" y="370765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6" name="CaixaDeTexto 185"/>
          <p:cNvSpPr txBox="1"/>
          <p:nvPr/>
        </p:nvSpPr>
        <p:spPr>
          <a:xfrm>
            <a:off x="6637339" y="3707650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87" name="CaixaDeTexto 186"/>
          <p:cNvSpPr txBox="1"/>
          <p:nvPr/>
        </p:nvSpPr>
        <p:spPr>
          <a:xfrm>
            <a:off x="8080635" y="3724584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214" name="CaixaDeTexto 213"/>
          <p:cNvSpPr txBox="1"/>
          <p:nvPr/>
        </p:nvSpPr>
        <p:spPr>
          <a:xfrm>
            <a:off x="2350016" y="5285181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66892" y="2089771"/>
            <a:ext cx="575615" cy="42636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DEFINIR EMAIL RESPOSTA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773329" y="4923910"/>
            <a:ext cx="737938" cy="41932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APROVAR </a:t>
            </a:r>
          </a:p>
          <a:p>
            <a:pPr algn="ctr"/>
            <a:r>
              <a:rPr lang="pt-BR" sz="825" dirty="0">
                <a:latin typeface="Arial Narrow" panose="020B0606020202030204" pitchFamily="34" charset="0"/>
              </a:rPr>
              <a:t>MODELO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63502" y="2089771"/>
            <a:ext cx="575615" cy="42636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DEFINIR LAYOUT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802910" y="2729295"/>
            <a:ext cx="737938" cy="41932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CRIAR</a:t>
            </a:r>
          </a:p>
          <a:p>
            <a:pPr algn="ctr"/>
            <a:r>
              <a:rPr lang="pt-BR" sz="825" dirty="0">
                <a:latin typeface="Arial Narrow" panose="020B0606020202030204" pitchFamily="34" charset="0"/>
              </a:rPr>
              <a:t> LAND PAGE</a:t>
            </a:r>
          </a:p>
        </p:txBody>
      </p:sp>
      <p:grpSp>
        <p:nvGrpSpPr>
          <p:cNvPr id="33" name="Agrupar 32"/>
          <p:cNvGrpSpPr/>
          <p:nvPr/>
        </p:nvGrpSpPr>
        <p:grpSpPr>
          <a:xfrm>
            <a:off x="1854746" y="4928297"/>
            <a:ext cx="1094841" cy="989649"/>
            <a:chOff x="10095601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18" name="Retângulo 17"/>
            <p:cNvSpPr/>
            <p:nvPr/>
          </p:nvSpPr>
          <p:spPr>
            <a:xfrm>
              <a:off x="10298562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E-MAIL PARA REPASSE</a:t>
              </a:r>
            </a:p>
          </p:txBody>
        </p:sp>
        <p:sp>
          <p:nvSpPr>
            <p:cNvPr id="19" name="Losango 18"/>
            <p:cNvSpPr/>
            <p:nvPr/>
          </p:nvSpPr>
          <p:spPr>
            <a:xfrm>
              <a:off x="10095601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750" dirty="0">
                  <a:latin typeface="Arial Narrow" panose="020B0606020202030204" pitchFamily="34" charset="0"/>
                </a:rPr>
                <a:t>REPASSA RESPOSTAS?</a:t>
              </a: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1797984" y="3345890"/>
            <a:ext cx="1007915" cy="989649"/>
            <a:chOff x="3398873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20" name="Retângulo 19"/>
            <p:cNvSpPr/>
            <p:nvPr/>
          </p:nvSpPr>
          <p:spPr>
            <a:xfrm>
              <a:off x="3601834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ASSINATURA</a:t>
              </a:r>
            </a:p>
          </p:txBody>
        </p:sp>
        <p:sp>
          <p:nvSpPr>
            <p:cNvPr id="21" name="Losango 20"/>
            <p:cNvSpPr/>
            <p:nvPr/>
          </p:nvSpPr>
          <p:spPr>
            <a:xfrm>
              <a:off x="3398873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750" dirty="0">
                  <a:latin typeface="Arial Narrow" panose="020B0606020202030204" pitchFamily="34" charset="0"/>
                </a:rPr>
                <a:t>ASSINATURA ESPECIAL?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50968" y="3345890"/>
            <a:ext cx="1007915" cy="989649"/>
            <a:chOff x="5679451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22" name="Retângulo 21"/>
            <p:cNvSpPr/>
            <p:nvPr/>
          </p:nvSpPr>
          <p:spPr>
            <a:xfrm>
              <a:off x="5882412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OPTOUT</a:t>
              </a:r>
            </a:p>
          </p:txBody>
        </p:sp>
        <p:sp>
          <p:nvSpPr>
            <p:cNvPr id="23" name="Losango 22"/>
            <p:cNvSpPr/>
            <p:nvPr/>
          </p:nvSpPr>
          <p:spPr>
            <a:xfrm>
              <a:off x="5679451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OPT OUT ESPECIAL?</a:t>
              </a:r>
            </a:p>
          </p:txBody>
        </p:sp>
      </p:grpSp>
      <p:sp>
        <p:nvSpPr>
          <p:cNvPr id="24" name="Retângulo 23"/>
          <p:cNvSpPr/>
          <p:nvPr/>
        </p:nvSpPr>
        <p:spPr>
          <a:xfrm>
            <a:off x="3464580" y="4923910"/>
            <a:ext cx="737938" cy="41932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MONTAR</a:t>
            </a:r>
          </a:p>
          <a:p>
            <a:pPr algn="ctr"/>
            <a:r>
              <a:rPr lang="pt-BR" sz="825" dirty="0">
                <a:latin typeface="Arial Narrow" panose="020B0606020202030204" pitchFamily="34" charset="0"/>
              </a:rPr>
              <a:t> MODELO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744908" y="3986685"/>
            <a:ext cx="737938" cy="41932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DEFINIR</a:t>
            </a:r>
          </a:p>
          <a:p>
            <a:pPr algn="ctr"/>
            <a:r>
              <a:rPr lang="pt-BR" sz="825" dirty="0">
                <a:latin typeface="Arial Narrow" panose="020B0606020202030204" pitchFamily="34" charset="0"/>
              </a:rPr>
              <a:t> BLACK LIST</a:t>
            </a:r>
          </a:p>
        </p:txBody>
      </p:sp>
      <p:sp>
        <p:nvSpPr>
          <p:cNvPr id="25" name="Losango 24"/>
          <p:cNvSpPr/>
          <p:nvPr/>
        </p:nvSpPr>
        <p:spPr>
          <a:xfrm>
            <a:off x="7609920" y="3345890"/>
            <a:ext cx="1007915" cy="419320"/>
          </a:xfrm>
          <a:prstGeom prst="diamond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BLACK LIST?</a:t>
            </a:r>
          </a:p>
        </p:txBody>
      </p:sp>
      <p:grpSp>
        <p:nvGrpSpPr>
          <p:cNvPr id="37" name="Agrupar 36"/>
          <p:cNvGrpSpPr/>
          <p:nvPr/>
        </p:nvGrpSpPr>
        <p:grpSpPr>
          <a:xfrm>
            <a:off x="345000" y="3345890"/>
            <a:ext cx="1007915" cy="998163"/>
            <a:chOff x="1117598" y="3619638"/>
            <a:chExt cx="1515438" cy="1473324"/>
          </a:xfrm>
          <a:solidFill>
            <a:schemeClr val="accent2">
              <a:lumMod val="75000"/>
            </a:schemeClr>
          </a:solidFill>
        </p:grpSpPr>
        <p:sp>
          <p:nvSpPr>
            <p:cNvPr id="38" name="Retângulo 37"/>
            <p:cNvSpPr/>
            <p:nvPr/>
          </p:nvSpPr>
          <p:spPr>
            <a:xfrm>
              <a:off x="1320559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LINKS (CLIKS)</a:t>
              </a:r>
            </a:p>
          </p:txBody>
        </p:sp>
        <p:sp>
          <p:nvSpPr>
            <p:cNvPr id="39" name="Losango 38"/>
            <p:cNvSpPr/>
            <p:nvPr/>
          </p:nvSpPr>
          <p:spPr>
            <a:xfrm>
              <a:off x="1117598" y="3619638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LINKS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(CLIKS)?</a:t>
              </a:r>
            </a:p>
          </p:txBody>
        </p:sp>
      </p:grpSp>
      <p:grpSp>
        <p:nvGrpSpPr>
          <p:cNvPr id="40" name="Agrupar 39"/>
          <p:cNvGrpSpPr/>
          <p:nvPr/>
        </p:nvGrpSpPr>
        <p:grpSpPr>
          <a:xfrm>
            <a:off x="4703952" y="3345890"/>
            <a:ext cx="1007915" cy="989649"/>
            <a:chOff x="5679451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41" name="Retângulo 40"/>
            <p:cNvSpPr/>
            <p:nvPr/>
          </p:nvSpPr>
          <p:spPr>
            <a:xfrm>
              <a:off x="5882412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ENQUETE</a:t>
              </a:r>
            </a:p>
          </p:txBody>
        </p:sp>
        <p:sp>
          <p:nvSpPr>
            <p:cNvPr id="42" name="Losango 41"/>
            <p:cNvSpPr/>
            <p:nvPr/>
          </p:nvSpPr>
          <p:spPr>
            <a:xfrm>
              <a:off x="5679451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ENQUETE?</a:t>
              </a:r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6156936" y="3345890"/>
            <a:ext cx="1007915" cy="989649"/>
            <a:chOff x="5679451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44" name="Retângulo 43"/>
            <p:cNvSpPr/>
            <p:nvPr/>
          </p:nvSpPr>
          <p:spPr>
            <a:xfrm>
              <a:off x="5882412" y="4474031"/>
              <a:ext cx="1109517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DEFINIR AGENDA 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(FORMULÁRIO)</a:t>
              </a:r>
            </a:p>
          </p:txBody>
        </p:sp>
        <p:sp>
          <p:nvSpPr>
            <p:cNvPr id="45" name="Losango 44"/>
            <p:cNvSpPr/>
            <p:nvPr/>
          </p:nvSpPr>
          <p:spPr>
            <a:xfrm>
              <a:off x="5679451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AGENDA DEMO?</a:t>
              </a:r>
            </a:p>
          </p:txBody>
        </p:sp>
      </p:grpSp>
      <p:sp>
        <p:nvSpPr>
          <p:cNvPr id="46" name="Retângulo 45"/>
          <p:cNvSpPr/>
          <p:nvPr/>
        </p:nvSpPr>
        <p:spPr>
          <a:xfrm>
            <a:off x="6018128" y="4923909"/>
            <a:ext cx="737938" cy="41932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LIBRAR MODELO PARA USO</a:t>
            </a:r>
          </a:p>
        </p:txBody>
      </p:sp>
      <p:cxnSp>
        <p:nvCxnSpPr>
          <p:cNvPr id="50" name="Conector de Seta Reta 49"/>
          <p:cNvCxnSpPr>
            <a:stCxn id="9" idx="3"/>
            <a:endCxn id="11" idx="1"/>
          </p:cNvCxnSpPr>
          <p:nvPr/>
        </p:nvCxnSpPr>
        <p:spPr>
          <a:xfrm>
            <a:off x="2539117" y="2302951"/>
            <a:ext cx="212863" cy="463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>
            <a:stCxn id="11" idx="3"/>
            <a:endCxn id="17" idx="1"/>
          </p:cNvCxnSpPr>
          <p:nvPr/>
        </p:nvCxnSpPr>
        <p:spPr>
          <a:xfrm>
            <a:off x="3759895" y="2307584"/>
            <a:ext cx="220995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>
            <a:stCxn id="17" idx="3"/>
            <a:endCxn id="36" idx="1"/>
          </p:cNvCxnSpPr>
          <p:nvPr/>
        </p:nvCxnSpPr>
        <p:spPr>
          <a:xfrm>
            <a:off x="4988805" y="2307584"/>
            <a:ext cx="220995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>
            <a:stCxn id="36" idx="3"/>
            <a:endCxn id="13" idx="1"/>
          </p:cNvCxnSpPr>
          <p:nvPr/>
        </p:nvCxnSpPr>
        <p:spPr>
          <a:xfrm>
            <a:off x="6217715" y="2307584"/>
            <a:ext cx="220995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>
            <a:stCxn id="13" idx="3"/>
            <a:endCxn id="15" idx="1"/>
          </p:cNvCxnSpPr>
          <p:nvPr/>
        </p:nvCxnSpPr>
        <p:spPr>
          <a:xfrm>
            <a:off x="7446625" y="2307584"/>
            <a:ext cx="220997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>
            <a:stCxn id="39" idx="3"/>
            <a:endCxn id="21" idx="1"/>
          </p:cNvCxnSpPr>
          <p:nvPr/>
        </p:nvCxnSpPr>
        <p:spPr>
          <a:xfrm>
            <a:off x="1352915" y="3555550"/>
            <a:ext cx="445069" cy="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>
            <a:stCxn id="21" idx="3"/>
            <a:endCxn id="23" idx="1"/>
          </p:cNvCxnSpPr>
          <p:nvPr/>
        </p:nvCxnSpPr>
        <p:spPr>
          <a:xfrm>
            <a:off x="2805899" y="3555551"/>
            <a:ext cx="445069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>
            <a:stCxn id="23" idx="3"/>
            <a:endCxn id="42" idx="1"/>
          </p:cNvCxnSpPr>
          <p:nvPr/>
        </p:nvCxnSpPr>
        <p:spPr>
          <a:xfrm>
            <a:off x="4258883" y="3555551"/>
            <a:ext cx="445069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>
            <a:stCxn id="42" idx="3"/>
            <a:endCxn id="45" idx="1"/>
          </p:cNvCxnSpPr>
          <p:nvPr/>
        </p:nvCxnSpPr>
        <p:spPr>
          <a:xfrm>
            <a:off x="5711867" y="3555551"/>
            <a:ext cx="445069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>
            <a:stCxn id="45" idx="3"/>
            <a:endCxn id="25" idx="1"/>
          </p:cNvCxnSpPr>
          <p:nvPr/>
        </p:nvCxnSpPr>
        <p:spPr>
          <a:xfrm flipV="1">
            <a:off x="7164851" y="3555550"/>
            <a:ext cx="445069" cy="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/>
          <p:cNvCxnSpPr>
            <a:stCxn id="24" idx="3"/>
            <a:endCxn id="7" idx="1"/>
          </p:cNvCxnSpPr>
          <p:nvPr/>
        </p:nvCxnSpPr>
        <p:spPr>
          <a:xfrm>
            <a:off x="4202518" y="5133570"/>
            <a:ext cx="570811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/>
          <p:cNvCxnSpPr>
            <a:stCxn id="7" idx="3"/>
            <a:endCxn id="46" idx="1"/>
          </p:cNvCxnSpPr>
          <p:nvPr/>
        </p:nvCxnSpPr>
        <p:spPr>
          <a:xfrm flipV="1">
            <a:off x="5511267" y="5133569"/>
            <a:ext cx="506861" cy="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>
            <a:stCxn id="11" idx="2"/>
            <a:endCxn id="8" idx="0"/>
          </p:cNvCxnSpPr>
          <p:nvPr/>
        </p:nvCxnSpPr>
        <p:spPr>
          <a:xfrm>
            <a:off x="3255938" y="2517244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/>
          <p:cNvCxnSpPr>
            <a:stCxn id="17" idx="2"/>
            <a:endCxn id="16" idx="0"/>
          </p:cNvCxnSpPr>
          <p:nvPr/>
        </p:nvCxnSpPr>
        <p:spPr>
          <a:xfrm>
            <a:off x="4484848" y="2517244"/>
            <a:ext cx="0" cy="15952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/>
          <p:cNvCxnSpPr>
            <a:stCxn id="36" idx="2"/>
            <a:endCxn id="35" idx="0"/>
          </p:cNvCxnSpPr>
          <p:nvPr/>
        </p:nvCxnSpPr>
        <p:spPr>
          <a:xfrm>
            <a:off x="5713758" y="2517244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de Seta Reta 81"/>
          <p:cNvCxnSpPr>
            <a:stCxn id="13" idx="2"/>
            <a:endCxn id="12" idx="0"/>
          </p:cNvCxnSpPr>
          <p:nvPr/>
        </p:nvCxnSpPr>
        <p:spPr>
          <a:xfrm>
            <a:off x="6942668" y="2517244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>
            <a:stCxn id="15" idx="2"/>
            <a:endCxn id="14" idx="0"/>
          </p:cNvCxnSpPr>
          <p:nvPr/>
        </p:nvCxnSpPr>
        <p:spPr>
          <a:xfrm>
            <a:off x="8171580" y="2517244"/>
            <a:ext cx="299" cy="21205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>
            <a:stCxn id="39" idx="2"/>
            <a:endCxn id="38" idx="0"/>
          </p:cNvCxnSpPr>
          <p:nvPr/>
        </p:nvCxnSpPr>
        <p:spPr>
          <a:xfrm>
            <a:off x="848957" y="3765209"/>
            <a:ext cx="0" cy="15952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>
            <a:stCxn id="21" idx="2"/>
            <a:endCxn id="20" idx="0"/>
          </p:cNvCxnSpPr>
          <p:nvPr/>
        </p:nvCxnSpPr>
        <p:spPr>
          <a:xfrm>
            <a:off x="2301941" y="3765210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>
            <a:stCxn id="23" idx="2"/>
            <a:endCxn id="22" idx="0"/>
          </p:cNvCxnSpPr>
          <p:nvPr/>
        </p:nvCxnSpPr>
        <p:spPr>
          <a:xfrm>
            <a:off x="3754925" y="3765210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de Seta Reta 91"/>
          <p:cNvCxnSpPr>
            <a:stCxn id="42" idx="2"/>
            <a:endCxn id="41" idx="0"/>
          </p:cNvCxnSpPr>
          <p:nvPr/>
        </p:nvCxnSpPr>
        <p:spPr>
          <a:xfrm>
            <a:off x="5207909" y="3765210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de Seta Reta 93"/>
          <p:cNvCxnSpPr>
            <a:stCxn id="45" idx="2"/>
            <a:endCxn id="44" idx="0"/>
          </p:cNvCxnSpPr>
          <p:nvPr/>
        </p:nvCxnSpPr>
        <p:spPr>
          <a:xfrm>
            <a:off x="6660893" y="3765210"/>
            <a:ext cx="0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de Seta Reta 95"/>
          <p:cNvCxnSpPr>
            <a:stCxn id="25" idx="2"/>
            <a:endCxn id="6" idx="0"/>
          </p:cNvCxnSpPr>
          <p:nvPr/>
        </p:nvCxnSpPr>
        <p:spPr>
          <a:xfrm>
            <a:off x="8113877" y="3765209"/>
            <a:ext cx="0" cy="22147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>
            <a:stCxn id="19" idx="2"/>
            <a:endCxn id="18" idx="0"/>
          </p:cNvCxnSpPr>
          <p:nvPr/>
        </p:nvCxnSpPr>
        <p:spPr>
          <a:xfrm>
            <a:off x="2402167" y="5347617"/>
            <a:ext cx="1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Angulado 109"/>
          <p:cNvCxnSpPr>
            <a:stCxn id="14" idx="3"/>
            <a:endCxn id="39" idx="1"/>
          </p:cNvCxnSpPr>
          <p:nvPr/>
        </p:nvCxnSpPr>
        <p:spPr>
          <a:xfrm flipH="1">
            <a:off x="345000" y="2938955"/>
            <a:ext cx="8195848" cy="616595"/>
          </a:xfrm>
          <a:prstGeom prst="bentConnector5">
            <a:avLst>
              <a:gd name="adj1" fmla="val -3642"/>
              <a:gd name="adj2" fmla="val 50000"/>
              <a:gd name="adj3" fmla="val 102092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Angulado 112"/>
          <p:cNvCxnSpPr>
            <a:stCxn id="15" idx="3"/>
            <a:endCxn id="39" idx="1"/>
          </p:cNvCxnSpPr>
          <p:nvPr/>
        </p:nvCxnSpPr>
        <p:spPr>
          <a:xfrm flipH="1">
            <a:off x="344999" y="2307584"/>
            <a:ext cx="8330538" cy="1247966"/>
          </a:xfrm>
          <a:prstGeom prst="bentConnector5">
            <a:avLst>
              <a:gd name="adj1" fmla="val -2058"/>
              <a:gd name="adj2" fmla="val 75102"/>
              <a:gd name="adj3" fmla="val 102058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Angulado 114"/>
          <p:cNvCxnSpPr>
            <a:stCxn id="38" idx="3"/>
            <a:endCxn id="21" idx="1"/>
          </p:cNvCxnSpPr>
          <p:nvPr/>
        </p:nvCxnSpPr>
        <p:spPr>
          <a:xfrm flipV="1">
            <a:off x="1217926" y="3555550"/>
            <a:ext cx="580058" cy="57884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Angulado 116"/>
          <p:cNvCxnSpPr>
            <a:stCxn id="20" idx="3"/>
            <a:endCxn id="23" idx="1"/>
          </p:cNvCxnSpPr>
          <p:nvPr/>
        </p:nvCxnSpPr>
        <p:spPr>
          <a:xfrm flipV="1">
            <a:off x="2670910" y="3555551"/>
            <a:ext cx="580058" cy="57032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Angulado 118"/>
          <p:cNvCxnSpPr>
            <a:stCxn id="22" idx="3"/>
            <a:endCxn id="42" idx="1"/>
          </p:cNvCxnSpPr>
          <p:nvPr/>
        </p:nvCxnSpPr>
        <p:spPr>
          <a:xfrm flipV="1">
            <a:off x="4123894" y="3555551"/>
            <a:ext cx="580058" cy="57032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Angulado 120"/>
          <p:cNvCxnSpPr>
            <a:stCxn id="41" idx="3"/>
            <a:endCxn id="45" idx="1"/>
          </p:cNvCxnSpPr>
          <p:nvPr/>
        </p:nvCxnSpPr>
        <p:spPr>
          <a:xfrm flipV="1">
            <a:off x="5576878" y="3555551"/>
            <a:ext cx="580058" cy="57032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Angulado 122"/>
          <p:cNvCxnSpPr>
            <a:stCxn id="44" idx="3"/>
            <a:endCxn id="25" idx="1"/>
          </p:cNvCxnSpPr>
          <p:nvPr/>
        </p:nvCxnSpPr>
        <p:spPr>
          <a:xfrm flipV="1">
            <a:off x="7029862" y="3555550"/>
            <a:ext cx="580058" cy="57033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CaixaDeTexto 144"/>
          <p:cNvSpPr txBox="1"/>
          <p:nvPr/>
        </p:nvSpPr>
        <p:spPr>
          <a:xfrm>
            <a:off x="8585018" y="2097924"/>
            <a:ext cx="2471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46" name="CaixaDeTexto 145"/>
          <p:cNvSpPr txBox="1"/>
          <p:nvPr/>
        </p:nvSpPr>
        <p:spPr>
          <a:xfrm>
            <a:off x="7345818" y="2097924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47" name="CaixaDeTexto 146"/>
          <p:cNvSpPr txBox="1"/>
          <p:nvPr/>
        </p:nvSpPr>
        <p:spPr>
          <a:xfrm>
            <a:off x="6106618" y="2097924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48" name="CaixaDeTexto 147"/>
          <p:cNvSpPr txBox="1"/>
          <p:nvPr/>
        </p:nvSpPr>
        <p:spPr>
          <a:xfrm>
            <a:off x="4867417" y="2097924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49" name="CaixaDeTexto 148"/>
          <p:cNvSpPr txBox="1"/>
          <p:nvPr/>
        </p:nvSpPr>
        <p:spPr>
          <a:xfrm>
            <a:off x="1379558" y="334677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0" name="CaixaDeTexto 149"/>
          <p:cNvSpPr txBox="1"/>
          <p:nvPr/>
        </p:nvSpPr>
        <p:spPr>
          <a:xfrm>
            <a:off x="2850155" y="334677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1" name="CaixaDeTexto 150"/>
          <p:cNvSpPr txBox="1"/>
          <p:nvPr/>
        </p:nvSpPr>
        <p:spPr>
          <a:xfrm>
            <a:off x="4320752" y="334677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2" name="CaixaDeTexto 151"/>
          <p:cNvSpPr txBox="1"/>
          <p:nvPr/>
        </p:nvSpPr>
        <p:spPr>
          <a:xfrm>
            <a:off x="5791349" y="334677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3" name="CaixaDeTexto 152"/>
          <p:cNvSpPr txBox="1"/>
          <p:nvPr/>
        </p:nvSpPr>
        <p:spPr>
          <a:xfrm>
            <a:off x="7261946" y="334677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4" name="CaixaDeTexto 153"/>
          <p:cNvSpPr txBox="1"/>
          <p:nvPr/>
        </p:nvSpPr>
        <p:spPr>
          <a:xfrm>
            <a:off x="8732544" y="3346777"/>
            <a:ext cx="2471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55" name="CaixaDeTexto 154"/>
          <p:cNvSpPr txBox="1"/>
          <p:nvPr/>
        </p:nvSpPr>
        <p:spPr>
          <a:xfrm>
            <a:off x="1221594" y="4928297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cxnSp>
        <p:nvCxnSpPr>
          <p:cNvPr id="161" name="Conector Angulado 160"/>
          <p:cNvCxnSpPr>
            <a:stCxn id="25" idx="3"/>
            <a:endCxn id="201" idx="0"/>
          </p:cNvCxnSpPr>
          <p:nvPr/>
        </p:nvCxnSpPr>
        <p:spPr>
          <a:xfrm flipH="1">
            <a:off x="847446" y="3555550"/>
            <a:ext cx="7770389" cy="1368360"/>
          </a:xfrm>
          <a:prstGeom prst="bentConnector4">
            <a:avLst>
              <a:gd name="adj1" fmla="val -2206"/>
              <a:gd name="adj2" fmla="val 81792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 Angulado 163"/>
          <p:cNvCxnSpPr>
            <a:stCxn id="6" idx="3"/>
            <a:endCxn id="201" idx="0"/>
          </p:cNvCxnSpPr>
          <p:nvPr/>
        </p:nvCxnSpPr>
        <p:spPr>
          <a:xfrm flipH="1">
            <a:off x="847445" y="4196345"/>
            <a:ext cx="7635401" cy="727565"/>
          </a:xfrm>
          <a:prstGeom prst="bentConnector4">
            <a:avLst>
              <a:gd name="adj1" fmla="val -3908"/>
              <a:gd name="adj2" fmla="val 64408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 de Seta Reta 167"/>
          <p:cNvCxnSpPr>
            <a:stCxn id="19" idx="3"/>
            <a:endCxn id="24" idx="1"/>
          </p:cNvCxnSpPr>
          <p:nvPr/>
        </p:nvCxnSpPr>
        <p:spPr>
          <a:xfrm flipV="1">
            <a:off x="2949587" y="5133570"/>
            <a:ext cx="514993" cy="4387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Angulado 169"/>
          <p:cNvCxnSpPr>
            <a:stCxn id="18" idx="3"/>
            <a:endCxn id="24" idx="1"/>
          </p:cNvCxnSpPr>
          <p:nvPr/>
        </p:nvCxnSpPr>
        <p:spPr>
          <a:xfrm flipV="1">
            <a:off x="2802957" y="5133570"/>
            <a:ext cx="661623" cy="574716"/>
          </a:xfrm>
          <a:prstGeom prst="bentConnector3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CaixaDeTexto 177"/>
          <p:cNvSpPr txBox="1"/>
          <p:nvPr/>
        </p:nvSpPr>
        <p:spPr>
          <a:xfrm>
            <a:off x="3091857" y="2455919"/>
            <a:ext cx="17399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S</a:t>
            </a:r>
          </a:p>
        </p:txBody>
      </p:sp>
      <p:grpSp>
        <p:nvGrpSpPr>
          <p:cNvPr id="199" name="Agrupar 198"/>
          <p:cNvGrpSpPr/>
          <p:nvPr/>
        </p:nvGrpSpPr>
        <p:grpSpPr>
          <a:xfrm>
            <a:off x="343488" y="4923910"/>
            <a:ext cx="1007915" cy="989649"/>
            <a:chOff x="10095601" y="3632205"/>
            <a:chExt cx="1515438" cy="1460757"/>
          </a:xfrm>
          <a:solidFill>
            <a:schemeClr val="accent2">
              <a:lumMod val="75000"/>
            </a:schemeClr>
          </a:solidFill>
        </p:grpSpPr>
        <p:sp>
          <p:nvSpPr>
            <p:cNvPr id="200" name="Retângulo 199"/>
            <p:cNvSpPr/>
            <p:nvPr/>
          </p:nvSpPr>
          <p:spPr>
            <a:xfrm>
              <a:off x="10146842" y="4474031"/>
              <a:ext cx="1390818" cy="618931"/>
            </a:xfrm>
            <a:prstGeom prst="rect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CRIAR/ESCOLHER</a:t>
              </a:r>
            </a:p>
            <a:p>
              <a:pPr algn="ctr"/>
              <a:r>
                <a:rPr lang="pt-BR" sz="825" dirty="0">
                  <a:latin typeface="Arial Narrow" panose="020B0606020202030204" pitchFamily="34" charset="0"/>
                </a:rPr>
                <a:t>COMPONENTE</a:t>
              </a:r>
            </a:p>
          </p:txBody>
        </p:sp>
        <p:sp>
          <p:nvSpPr>
            <p:cNvPr id="201" name="Losango 200"/>
            <p:cNvSpPr/>
            <p:nvPr/>
          </p:nvSpPr>
          <p:spPr>
            <a:xfrm>
              <a:off x="10095601" y="3632205"/>
              <a:ext cx="1515438" cy="618931"/>
            </a:xfrm>
            <a:prstGeom prst="diamond">
              <a:avLst/>
            </a:prstGeom>
            <a:solidFill>
              <a:srgbClr val="BD582C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750" dirty="0">
                  <a:latin typeface="Arial Narrow" panose="020B0606020202030204" pitchFamily="34" charset="0"/>
                </a:rPr>
                <a:t>USA COMPONENTE?</a:t>
              </a:r>
            </a:p>
          </p:txBody>
        </p:sp>
      </p:grpSp>
      <p:cxnSp>
        <p:nvCxnSpPr>
          <p:cNvPr id="208" name="Conector de Seta Reta 207"/>
          <p:cNvCxnSpPr>
            <a:stCxn id="201" idx="2"/>
            <a:endCxn id="200" idx="0"/>
          </p:cNvCxnSpPr>
          <p:nvPr/>
        </p:nvCxnSpPr>
        <p:spPr>
          <a:xfrm flipH="1">
            <a:off x="840083" y="5343229"/>
            <a:ext cx="7363" cy="1510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ector de Seta Reta 209"/>
          <p:cNvCxnSpPr>
            <a:stCxn id="201" idx="3"/>
            <a:endCxn id="19" idx="1"/>
          </p:cNvCxnSpPr>
          <p:nvPr/>
        </p:nvCxnSpPr>
        <p:spPr>
          <a:xfrm>
            <a:off x="1351403" y="5133570"/>
            <a:ext cx="503344" cy="438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Angulado 211"/>
          <p:cNvCxnSpPr>
            <a:stCxn id="200" idx="3"/>
            <a:endCxn id="19" idx="1"/>
          </p:cNvCxnSpPr>
          <p:nvPr/>
        </p:nvCxnSpPr>
        <p:spPr>
          <a:xfrm flipV="1">
            <a:off x="1302598" y="5137958"/>
            <a:ext cx="552149" cy="565942"/>
          </a:xfrm>
          <a:prstGeom prst="bentConnector3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CaixaDeTexto 212"/>
          <p:cNvSpPr txBox="1"/>
          <p:nvPr/>
        </p:nvSpPr>
        <p:spPr>
          <a:xfrm>
            <a:off x="2751456" y="4928298"/>
            <a:ext cx="1782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dirty="0"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20" name="Retângulo 119"/>
          <p:cNvSpPr/>
          <p:nvPr/>
        </p:nvSpPr>
        <p:spPr>
          <a:xfrm>
            <a:off x="370281" y="2089771"/>
            <a:ext cx="575615" cy="426360"/>
          </a:xfrm>
          <a:prstGeom prst="rect">
            <a:avLst/>
          </a:prstGeom>
          <a:solidFill>
            <a:srgbClr val="BD582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ELABORAR CONTEÚDO (TEXTO)</a:t>
            </a:r>
          </a:p>
        </p:txBody>
      </p:sp>
      <p:cxnSp>
        <p:nvCxnSpPr>
          <p:cNvPr id="70" name="Conector de Seta Reta 69"/>
          <p:cNvCxnSpPr>
            <a:stCxn id="120" idx="3"/>
            <a:endCxn id="4" idx="1"/>
          </p:cNvCxnSpPr>
          <p:nvPr/>
        </p:nvCxnSpPr>
        <p:spPr>
          <a:xfrm>
            <a:off x="945896" y="2302951"/>
            <a:ext cx="220996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>
            <a:stCxn id="4" idx="3"/>
            <a:endCxn id="9" idx="1"/>
          </p:cNvCxnSpPr>
          <p:nvPr/>
        </p:nvCxnSpPr>
        <p:spPr>
          <a:xfrm>
            <a:off x="1742507" y="2302951"/>
            <a:ext cx="220995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CRIAR MODELO DE E-MAIL</a:t>
            </a:r>
          </a:p>
        </p:txBody>
      </p:sp>
    </p:spTree>
    <p:extLst>
      <p:ext uri="{BB962C8B-B14F-4D97-AF65-F5344CB8AC3E}">
        <p14:creationId xmlns:p14="http://schemas.microsoft.com/office/powerpoint/2010/main" val="15943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69200" y="1691767"/>
          <a:ext cx="6102032" cy="341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Engajamento de pessoas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3671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Abordagem de processos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11771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Melhoria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96479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138372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69200" y="1691767"/>
          <a:ext cx="6102032" cy="398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Engajamento de pessoas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3671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Abordagem de processos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11771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Melhoria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96479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Decisão baseada em evidência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83261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2913485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453324"/>
              </p:ext>
            </p:extLst>
          </p:nvPr>
        </p:nvGraphicFramePr>
        <p:xfrm>
          <a:off x="1469200" y="1691767"/>
          <a:ext cx="6102032" cy="455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888">
                  <a:extLst>
                    <a:ext uri="{9D8B030D-6E8A-4147-A177-3AD203B41FA5}">
                      <a16:colId xmlns:a16="http://schemas.microsoft.com/office/drawing/2014/main" val="592032427"/>
                    </a:ext>
                  </a:extLst>
                </a:gridCol>
                <a:gridCol w="4962144">
                  <a:extLst>
                    <a:ext uri="{9D8B030D-6E8A-4147-A177-3AD203B41FA5}">
                      <a16:colId xmlns:a16="http://schemas.microsoft.com/office/drawing/2014/main" val="2330194946"/>
                    </a:ext>
                  </a:extLst>
                </a:gridCol>
              </a:tblGrid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Princípio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9195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Foco</a:t>
                      </a:r>
                      <a:r>
                        <a:rPr lang="pt-BR" sz="2800" baseline="0" dirty="0"/>
                        <a:t> no cliente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5477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Liderança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71985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Engajamento de pessoas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636712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Abordagem de processos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11771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Melhoria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96479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Decisão baseada em evidência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83261"/>
                  </a:ext>
                </a:extLst>
              </a:tr>
              <a:tr h="56881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Gestão do relacionamento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071856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7359" y="303085"/>
            <a:ext cx="7779211" cy="803449"/>
          </a:xfrm>
        </p:spPr>
        <p:txBody>
          <a:bodyPr/>
          <a:lstStyle/>
          <a:p>
            <a:r>
              <a:rPr lang="pt-BR" dirty="0"/>
              <a:t>PRINCÍPIOS DE GESTÃO DA QUALIDADE</a:t>
            </a:r>
          </a:p>
        </p:txBody>
      </p:sp>
    </p:spTree>
    <p:extLst>
      <p:ext uri="{BB962C8B-B14F-4D97-AF65-F5344CB8AC3E}">
        <p14:creationId xmlns:p14="http://schemas.microsoft.com/office/powerpoint/2010/main" val="1031817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1504900"/>
            <a:ext cx="7638288" cy="3566160"/>
          </a:xfrm>
        </p:spPr>
        <p:txBody>
          <a:bodyPr>
            <a:normAutofit/>
          </a:bodyPr>
          <a:lstStyle/>
          <a:p>
            <a:r>
              <a:rPr lang="pt-BR" sz="4800" dirty="0"/>
              <a:t>3. COMO VEJO FUNCIONANDO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929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3"/>
          <p:cNvSpPr txBox="1">
            <a:spLocks/>
          </p:cNvSpPr>
          <p:nvPr/>
        </p:nvSpPr>
        <p:spPr>
          <a:xfrm>
            <a:off x="281535" y="151390"/>
            <a:ext cx="7919715" cy="932183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t-BR" sz="32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EM QUE TERRENO ESTAMOS PISANDO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20688" y="1374775"/>
          <a:ext cx="8350250" cy="493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125"/>
          <p:cNvSpPr/>
          <p:nvPr/>
        </p:nvSpPr>
        <p:spPr>
          <a:xfrm>
            <a:off x="-38501" y="1296162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7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8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9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cxnSp>
        <p:nvCxnSpPr>
          <p:cNvPr id="10" name="Elbow Connector 57"/>
          <p:cNvCxnSpPr>
            <a:stCxn id="14" idx="2"/>
            <a:endCxn id="6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/>
          <p:cNvCxnSpPr>
            <a:stCxn id="14" idx="2"/>
            <a:endCxn id="7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1"/>
          <p:cNvCxnSpPr>
            <a:stCxn id="14" idx="2"/>
            <a:endCxn id="8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3"/>
          <p:cNvCxnSpPr>
            <a:stCxn id="14" idx="2"/>
            <a:endCxn id="9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cxnSp>
        <p:nvCxnSpPr>
          <p:cNvPr id="15" name="Straight Arrow Connector 42"/>
          <p:cNvCxnSpPr>
            <a:stCxn id="14" idx="3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420688" y="278701"/>
            <a:ext cx="7779211" cy="803449"/>
          </a:xfrm>
        </p:spPr>
        <p:txBody>
          <a:bodyPr/>
          <a:lstStyle/>
          <a:p>
            <a:r>
              <a:rPr lang="pt-BR" dirty="0"/>
              <a:t>O PDCA EM MOVIMENTO</a:t>
            </a:r>
          </a:p>
        </p:txBody>
      </p:sp>
    </p:spTree>
    <p:extLst>
      <p:ext uri="{BB962C8B-B14F-4D97-AF65-F5344CB8AC3E}">
        <p14:creationId xmlns:p14="http://schemas.microsoft.com/office/powerpoint/2010/main" val="38631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4" grpId="0">
        <p:bldAsOne/>
      </p:bldGraphic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755"/>
          <a:stretch>
            <a:fillRect/>
          </a:stretch>
        </p:blipFill>
        <p:spPr/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QUEM DÁ AS CARTAS?</a:t>
            </a:r>
          </a:p>
        </p:txBody>
      </p:sp>
    </p:spTree>
    <p:extLst>
      <p:ext uri="{BB962C8B-B14F-4D97-AF65-F5344CB8AC3E}">
        <p14:creationId xmlns:p14="http://schemas.microsoft.com/office/powerpoint/2010/main" val="22376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DÁ AS CARTAS</a:t>
            </a:r>
          </a:p>
        </p:txBody>
      </p:sp>
    </p:spTree>
    <p:extLst>
      <p:ext uri="{BB962C8B-B14F-4D97-AF65-F5344CB8AC3E}">
        <p14:creationId xmlns:p14="http://schemas.microsoft.com/office/powerpoint/2010/main" val="3730146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É QUE A BANDA TOCA</a:t>
            </a:r>
          </a:p>
        </p:txBody>
      </p:sp>
    </p:spTree>
    <p:extLst>
      <p:ext uri="{BB962C8B-B14F-4D97-AF65-F5344CB8AC3E}">
        <p14:creationId xmlns:p14="http://schemas.microsoft.com/office/powerpoint/2010/main" val="3667869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4683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RECURSOS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44683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COMPETÊNCIA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44683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CONSCIENTIZAÇÃO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44683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COMUNICAÇÃO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44683" y="510387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INFORMAÇÕES DOCUMENTADAS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2"/>
            <a:endCxn id="22" idx="1"/>
          </p:cNvCxnSpPr>
          <p:nvPr/>
        </p:nvCxnSpPr>
        <p:spPr>
          <a:xfrm rot="5400000">
            <a:off x="4138662" y="2705894"/>
            <a:ext cx="408042" cy="396000"/>
          </a:xfrm>
          <a:prstGeom prst="bentConnector4">
            <a:avLst>
              <a:gd name="adj1" fmla="val 23532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8" idx="2"/>
            <a:endCxn id="23" idx="1"/>
          </p:cNvCxnSpPr>
          <p:nvPr/>
        </p:nvCxnSpPr>
        <p:spPr>
          <a:xfrm rot="5400000">
            <a:off x="3862167" y="2982389"/>
            <a:ext cx="961032" cy="396000"/>
          </a:xfrm>
          <a:prstGeom prst="bentConnector4">
            <a:avLst>
              <a:gd name="adj1" fmla="val 1002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" idx="2"/>
            <a:endCxn id="24" idx="1"/>
          </p:cNvCxnSpPr>
          <p:nvPr/>
        </p:nvCxnSpPr>
        <p:spPr>
          <a:xfrm rot="5400000">
            <a:off x="3585672" y="3258884"/>
            <a:ext cx="1514022" cy="396000"/>
          </a:xfrm>
          <a:prstGeom prst="bentConnector4">
            <a:avLst>
              <a:gd name="adj1" fmla="val 638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2"/>
            <a:endCxn id="25" idx="1"/>
          </p:cNvCxnSpPr>
          <p:nvPr/>
        </p:nvCxnSpPr>
        <p:spPr>
          <a:xfrm rot="5400000">
            <a:off x="3309177" y="3535379"/>
            <a:ext cx="2067012" cy="396000"/>
          </a:xfrm>
          <a:prstGeom prst="bentConnector4">
            <a:avLst>
              <a:gd name="adj1" fmla="val 4510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" idx="2"/>
            <a:endCxn id="26" idx="1"/>
          </p:cNvCxnSpPr>
          <p:nvPr/>
        </p:nvCxnSpPr>
        <p:spPr>
          <a:xfrm rot="5400000">
            <a:off x="3032682" y="3811874"/>
            <a:ext cx="2620002" cy="396000"/>
          </a:xfrm>
          <a:prstGeom prst="bentConnector4">
            <a:avLst>
              <a:gd name="adj1" fmla="val 3427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683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7 APOIO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8" idx="1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LUZES, CÂMERA...</a:t>
            </a:r>
          </a:p>
        </p:txBody>
      </p:sp>
    </p:spTree>
    <p:extLst>
      <p:ext uri="{BB962C8B-B14F-4D97-AF65-F5344CB8AC3E}">
        <p14:creationId xmlns:p14="http://schemas.microsoft.com/office/powerpoint/2010/main" val="441535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3" name="Rectangle 126"/>
          <p:cNvSpPr/>
          <p:nvPr/>
        </p:nvSpPr>
        <p:spPr>
          <a:xfrm>
            <a:off x="5212774" y="1283970"/>
            <a:ext cx="3952736" cy="557388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4683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RECURSOS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44683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COMPETÊNCIA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44683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CONSCIENTIZAÇÃO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44683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COMUNICAÇÃO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44683" y="510387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INFORMAÇÕES DOCUMENTADAS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38939" y="289191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E CONTROLE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38939" y="344490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REQUISITOS PARA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38939" y="399789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PROJETO &amp; DESENVOLVIMENTO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38939" y="455088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DE PROVIMENTOS EXTERNOS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38939" y="510387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PRODUÇÃO E PROVISÃO DE SERVIÇO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8939" y="565686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LIBERAÇÃO DE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30566" y="6209854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SAÍDAS NÃO CONFORMES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2"/>
            <a:endCxn id="22" idx="1"/>
          </p:cNvCxnSpPr>
          <p:nvPr/>
        </p:nvCxnSpPr>
        <p:spPr>
          <a:xfrm rot="5400000">
            <a:off x="4138662" y="2705894"/>
            <a:ext cx="408042" cy="396000"/>
          </a:xfrm>
          <a:prstGeom prst="bentConnector4">
            <a:avLst>
              <a:gd name="adj1" fmla="val 23532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8" idx="2"/>
            <a:endCxn id="23" idx="1"/>
          </p:cNvCxnSpPr>
          <p:nvPr/>
        </p:nvCxnSpPr>
        <p:spPr>
          <a:xfrm rot="5400000">
            <a:off x="3862167" y="2982389"/>
            <a:ext cx="961032" cy="396000"/>
          </a:xfrm>
          <a:prstGeom prst="bentConnector4">
            <a:avLst>
              <a:gd name="adj1" fmla="val 1002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" idx="2"/>
            <a:endCxn id="24" idx="1"/>
          </p:cNvCxnSpPr>
          <p:nvPr/>
        </p:nvCxnSpPr>
        <p:spPr>
          <a:xfrm rot="5400000">
            <a:off x="3585672" y="3258884"/>
            <a:ext cx="1514022" cy="396000"/>
          </a:xfrm>
          <a:prstGeom prst="bentConnector4">
            <a:avLst>
              <a:gd name="adj1" fmla="val 638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2"/>
            <a:endCxn id="25" idx="1"/>
          </p:cNvCxnSpPr>
          <p:nvPr/>
        </p:nvCxnSpPr>
        <p:spPr>
          <a:xfrm rot="5400000">
            <a:off x="3309177" y="3535379"/>
            <a:ext cx="2067012" cy="396000"/>
          </a:xfrm>
          <a:prstGeom prst="bentConnector4">
            <a:avLst>
              <a:gd name="adj1" fmla="val 4510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" idx="2"/>
            <a:endCxn id="26" idx="1"/>
          </p:cNvCxnSpPr>
          <p:nvPr/>
        </p:nvCxnSpPr>
        <p:spPr>
          <a:xfrm rot="5400000">
            <a:off x="3032682" y="3811874"/>
            <a:ext cx="2620002" cy="396000"/>
          </a:xfrm>
          <a:prstGeom prst="bentConnector4">
            <a:avLst>
              <a:gd name="adj1" fmla="val 3427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9" idx="2"/>
            <a:endCxn id="27" idx="1"/>
          </p:cNvCxnSpPr>
          <p:nvPr/>
        </p:nvCxnSpPr>
        <p:spPr>
          <a:xfrm rot="5400000">
            <a:off x="5432918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9" idx="2"/>
            <a:endCxn id="28" idx="1"/>
          </p:cNvCxnSpPr>
          <p:nvPr/>
        </p:nvCxnSpPr>
        <p:spPr>
          <a:xfrm rot="5400000">
            <a:off x="5156423" y="2982389"/>
            <a:ext cx="961032" cy="396000"/>
          </a:xfrm>
          <a:prstGeom prst="bentConnector4">
            <a:avLst>
              <a:gd name="adj1" fmla="val 10023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9" idx="2"/>
            <a:endCxn id="29" idx="1"/>
          </p:cNvCxnSpPr>
          <p:nvPr/>
        </p:nvCxnSpPr>
        <p:spPr>
          <a:xfrm rot="5400000">
            <a:off x="4879928" y="3258884"/>
            <a:ext cx="1514022" cy="396000"/>
          </a:xfrm>
          <a:prstGeom prst="bentConnector4">
            <a:avLst>
              <a:gd name="adj1" fmla="val 6383"/>
              <a:gd name="adj2" fmla="val 137935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9" idx="2"/>
            <a:endCxn id="30" idx="1"/>
          </p:cNvCxnSpPr>
          <p:nvPr/>
        </p:nvCxnSpPr>
        <p:spPr>
          <a:xfrm rot="5400000">
            <a:off x="4603433" y="3535379"/>
            <a:ext cx="2067012" cy="396000"/>
          </a:xfrm>
          <a:prstGeom prst="bentConnector4">
            <a:avLst>
              <a:gd name="adj1" fmla="val 4510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9" idx="2"/>
            <a:endCxn id="31" idx="1"/>
          </p:cNvCxnSpPr>
          <p:nvPr/>
        </p:nvCxnSpPr>
        <p:spPr>
          <a:xfrm rot="5400000">
            <a:off x="4326938" y="3811874"/>
            <a:ext cx="2620002" cy="396000"/>
          </a:xfrm>
          <a:prstGeom prst="bentConnector4">
            <a:avLst>
              <a:gd name="adj1" fmla="val 3570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9" idx="2"/>
            <a:endCxn id="32" idx="1"/>
          </p:cNvCxnSpPr>
          <p:nvPr/>
        </p:nvCxnSpPr>
        <p:spPr>
          <a:xfrm rot="5400000">
            <a:off x="4050443" y="4088369"/>
            <a:ext cx="3172992" cy="396000"/>
          </a:xfrm>
          <a:prstGeom prst="bentConnector4">
            <a:avLst>
              <a:gd name="adj1" fmla="val 2957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9" idx="2"/>
            <a:endCxn id="33" idx="1"/>
          </p:cNvCxnSpPr>
          <p:nvPr/>
        </p:nvCxnSpPr>
        <p:spPr>
          <a:xfrm rot="5400000">
            <a:off x="3769763" y="4360677"/>
            <a:ext cx="3725981" cy="404373"/>
          </a:xfrm>
          <a:prstGeom prst="bentConnector4">
            <a:avLst>
              <a:gd name="adj1" fmla="val 2526"/>
              <a:gd name="adj2" fmla="val 135304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683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7 APOIO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4939" y="2267873"/>
            <a:ext cx="1080000" cy="432000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8 OPERAÇÃO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8" idx="1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3"/>
            <a:endCxn id="9" idx="1"/>
          </p:cNvCxnSpPr>
          <p:nvPr/>
        </p:nvCxnSpPr>
        <p:spPr>
          <a:xfrm>
            <a:off x="5080683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3"/>
          </p:cNvCxnSpPr>
          <p:nvPr/>
        </p:nvCxnSpPr>
        <p:spPr>
          <a:xfrm>
            <a:off x="6374939" y="2483873"/>
            <a:ext cx="214256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430566" y="1684897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AÇÃO</a:t>
            </a:r>
          </a:p>
        </p:txBody>
      </p:sp>
    </p:spTree>
    <p:extLst>
      <p:ext uri="{BB962C8B-B14F-4D97-AF65-F5344CB8AC3E}">
        <p14:creationId xmlns:p14="http://schemas.microsoft.com/office/powerpoint/2010/main" val="2154366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3" name="Rectangle 126"/>
          <p:cNvSpPr/>
          <p:nvPr/>
        </p:nvSpPr>
        <p:spPr>
          <a:xfrm>
            <a:off x="5212774" y="1283970"/>
            <a:ext cx="3952736" cy="557388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94" name="Rectangle 127"/>
          <p:cNvSpPr/>
          <p:nvPr/>
        </p:nvSpPr>
        <p:spPr>
          <a:xfrm>
            <a:off x="6496582" y="1283970"/>
            <a:ext cx="2655790" cy="557388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4683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RECURSOS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44683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COMPETÊNCIA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44683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CONSCIENTIZAÇÃO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44683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COMUNICAÇÃO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44683" y="510387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INFORMAÇÕES DOCUMENTADAS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38939" y="289191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E CONTROLE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38939" y="344490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REQUISITOS PARA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38939" y="399789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PROJETO &amp; DESENVOLVIMENTO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38939" y="455088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DE PROVIMENTOS EXTERNOS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38939" y="510387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PRODUÇÃO E PROVISÃO DE SERVIÇO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8939" y="565686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LIBERAÇÃO DE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30566" y="6209854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SAÍDAS NÃO CONFORMES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33195" y="289191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MONITORAMENTO, MEDIÇÃO,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ANALISE…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33195" y="344490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AUDITORIA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INTERNA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33195" y="399789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ANÁLISE CRÍTICA PELA DIREÇÃO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2"/>
            <a:endCxn id="22" idx="1"/>
          </p:cNvCxnSpPr>
          <p:nvPr/>
        </p:nvCxnSpPr>
        <p:spPr>
          <a:xfrm rot="5400000">
            <a:off x="4138662" y="2705894"/>
            <a:ext cx="408042" cy="396000"/>
          </a:xfrm>
          <a:prstGeom prst="bentConnector4">
            <a:avLst>
              <a:gd name="adj1" fmla="val 23532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8" idx="2"/>
            <a:endCxn id="23" idx="1"/>
          </p:cNvCxnSpPr>
          <p:nvPr/>
        </p:nvCxnSpPr>
        <p:spPr>
          <a:xfrm rot="5400000">
            <a:off x="3862167" y="2982389"/>
            <a:ext cx="961032" cy="396000"/>
          </a:xfrm>
          <a:prstGeom prst="bentConnector4">
            <a:avLst>
              <a:gd name="adj1" fmla="val 1002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" idx="2"/>
            <a:endCxn id="24" idx="1"/>
          </p:cNvCxnSpPr>
          <p:nvPr/>
        </p:nvCxnSpPr>
        <p:spPr>
          <a:xfrm rot="5400000">
            <a:off x="3585672" y="3258884"/>
            <a:ext cx="1514022" cy="396000"/>
          </a:xfrm>
          <a:prstGeom prst="bentConnector4">
            <a:avLst>
              <a:gd name="adj1" fmla="val 638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2"/>
            <a:endCxn id="25" idx="1"/>
          </p:cNvCxnSpPr>
          <p:nvPr/>
        </p:nvCxnSpPr>
        <p:spPr>
          <a:xfrm rot="5400000">
            <a:off x="3309177" y="3535379"/>
            <a:ext cx="2067012" cy="396000"/>
          </a:xfrm>
          <a:prstGeom prst="bentConnector4">
            <a:avLst>
              <a:gd name="adj1" fmla="val 4510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" idx="2"/>
            <a:endCxn id="26" idx="1"/>
          </p:cNvCxnSpPr>
          <p:nvPr/>
        </p:nvCxnSpPr>
        <p:spPr>
          <a:xfrm rot="5400000">
            <a:off x="3032682" y="3811874"/>
            <a:ext cx="2620002" cy="396000"/>
          </a:xfrm>
          <a:prstGeom prst="bentConnector4">
            <a:avLst>
              <a:gd name="adj1" fmla="val 3427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9" idx="2"/>
            <a:endCxn id="27" idx="1"/>
          </p:cNvCxnSpPr>
          <p:nvPr/>
        </p:nvCxnSpPr>
        <p:spPr>
          <a:xfrm rot="5400000">
            <a:off x="5432918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9" idx="2"/>
            <a:endCxn id="28" idx="1"/>
          </p:cNvCxnSpPr>
          <p:nvPr/>
        </p:nvCxnSpPr>
        <p:spPr>
          <a:xfrm rot="5400000">
            <a:off x="5156423" y="2982389"/>
            <a:ext cx="961032" cy="396000"/>
          </a:xfrm>
          <a:prstGeom prst="bentConnector4">
            <a:avLst>
              <a:gd name="adj1" fmla="val 10023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9" idx="2"/>
            <a:endCxn id="29" idx="1"/>
          </p:cNvCxnSpPr>
          <p:nvPr/>
        </p:nvCxnSpPr>
        <p:spPr>
          <a:xfrm rot="5400000">
            <a:off x="4879928" y="3258884"/>
            <a:ext cx="1514022" cy="396000"/>
          </a:xfrm>
          <a:prstGeom prst="bentConnector4">
            <a:avLst>
              <a:gd name="adj1" fmla="val 6383"/>
              <a:gd name="adj2" fmla="val 137935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9" idx="2"/>
            <a:endCxn id="30" idx="1"/>
          </p:cNvCxnSpPr>
          <p:nvPr/>
        </p:nvCxnSpPr>
        <p:spPr>
          <a:xfrm rot="5400000">
            <a:off x="4603433" y="3535379"/>
            <a:ext cx="2067012" cy="396000"/>
          </a:xfrm>
          <a:prstGeom prst="bentConnector4">
            <a:avLst>
              <a:gd name="adj1" fmla="val 4510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9" idx="2"/>
            <a:endCxn id="31" idx="1"/>
          </p:cNvCxnSpPr>
          <p:nvPr/>
        </p:nvCxnSpPr>
        <p:spPr>
          <a:xfrm rot="5400000">
            <a:off x="4326938" y="3811874"/>
            <a:ext cx="2620002" cy="396000"/>
          </a:xfrm>
          <a:prstGeom prst="bentConnector4">
            <a:avLst>
              <a:gd name="adj1" fmla="val 3570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9" idx="2"/>
            <a:endCxn id="32" idx="1"/>
          </p:cNvCxnSpPr>
          <p:nvPr/>
        </p:nvCxnSpPr>
        <p:spPr>
          <a:xfrm rot="5400000">
            <a:off x="4050443" y="4088369"/>
            <a:ext cx="3172992" cy="396000"/>
          </a:xfrm>
          <a:prstGeom prst="bentConnector4">
            <a:avLst>
              <a:gd name="adj1" fmla="val 2957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9" idx="2"/>
            <a:endCxn id="33" idx="1"/>
          </p:cNvCxnSpPr>
          <p:nvPr/>
        </p:nvCxnSpPr>
        <p:spPr>
          <a:xfrm rot="5400000">
            <a:off x="3769763" y="4360677"/>
            <a:ext cx="3725981" cy="404373"/>
          </a:xfrm>
          <a:prstGeom prst="bentConnector4">
            <a:avLst>
              <a:gd name="adj1" fmla="val 2526"/>
              <a:gd name="adj2" fmla="val 135304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/>
          <p:cNvCxnSpPr>
            <a:stCxn id="10" idx="2"/>
            <a:endCxn id="34" idx="1"/>
          </p:cNvCxnSpPr>
          <p:nvPr/>
        </p:nvCxnSpPr>
        <p:spPr>
          <a:xfrm rot="5400000">
            <a:off x="6727174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/>
          <p:cNvCxnSpPr>
            <a:stCxn id="10" idx="2"/>
            <a:endCxn id="35" idx="1"/>
          </p:cNvCxnSpPr>
          <p:nvPr/>
        </p:nvCxnSpPr>
        <p:spPr>
          <a:xfrm rot="5400000">
            <a:off x="6450679" y="2982389"/>
            <a:ext cx="961032" cy="396000"/>
          </a:xfrm>
          <a:prstGeom prst="bentConnector4">
            <a:avLst>
              <a:gd name="adj1" fmla="val 9635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10" idx="2"/>
            <a:endCxn id="36" idx="1"/>
          </p:cNvCxnSpPr>
          <p:nvPr/>
        </p:nvCxnSpPr>
        <p:spPr>
          <a:xfrm rot="5400000">
            <a:off x="6174184" y="3258884"/>
            <a:ext cx="1514022" cy="396000"/>
          </a:xfrm>
          <a:prstGeom prst="bentConnector4">
            <a:avLst>
              <a:gd name="adj1" fmla="val 6137"/>
              <a:gd name="adj2" fmla="val 137935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683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7 APOIO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4939" y="2267873"/>
            <a:ext cx="1080000" cy="432000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8 OPERAÇÃO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89195" y="2267873"/>
            <a:ext cx="1080000" cy="432000"/>
          </a:xfrm>
          <a:prstGeom prst="rect">
            <a:avLst/>
          </a:prstGeom>
          <a:solidFill>
            <a:srgbClr val="DAA6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9 AVALIAÇÃO DE DESEMPENHO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8" idx="1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3"/>
            <a:endCxn id="9" idx="1"/>
          </p:cNvCxnSpPr>
          <p:nvPr/>
        </p:nvCxnSpPr>
        <p:spPr>
          <a:xfrm>
            <a:off x="5080683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3"/>
            <a:endCxn id="10" idx="1"/>
          </p:cNvCxnSpPr>
          <p:nvPr/>
        </p:nvCxnSpPr>
        <p:spPr>
          <a:xfrm>
            <a:off x="6374939" y="2483873"/>
            <a:ext cx="214256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0" idx="3"/>
          </p:cNvCxnSpPr>
          <p:nvPr/>
        </p:nvCxnSpPr>
        <p:spPr>
          <a:xfrm>
            <a:off x="7669195" y="2483873"/>
            <a:ext cx="214256" cy="0"/>
          </a:xfrm>
          <a:prstGeom prst="straightConnector1">
            <a:avLst/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581168" y="1684897"/>
            <a:ext cx="10951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CHECK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430566" y="1684897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 O SEU DINHEIRO</a:t>
            </a:r>
          </a:p>
        </p:txBody>
      </p:sp>
    </p:spTree>
    <p:extLst>
      <p:ext uri="{BB962C8B-B14F-4D97-AF65-F5344CB8AC3E}">
        <p14:creationId xmlns:p14="http://schemas.microsoft.com/office/powerpoint/2010/main" val="4179920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3" name="Rectangle 126"/>
          <p:cNvSpPr/>
          <p:nvPr/>
        </p:nvSpPr>
        <p:spPr>
          <a:xfrm>
            <a:off x="5212774" y="1283970"/>
            <a:ext cx="3952736" cy="557388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94" name="Rectangle 127"/>
          <p:cNvSpPr/>
          <p:nvPr/>
        </p:nvSpPr>
        <p:spPr>
          <a:xfrm>
            <a:off x="6496582" y="1283970"/>
            <a:ext cx="2729888" cy="557388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7768936" y="1283970"/>
            <a:ext cx="1396574" cy="5573883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 kern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4683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RECURSOS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44683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COMPETÊNCIA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44683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CONSCIENTIZAÇÃO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44683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COMUNICAÇÃO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44683" y="510387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INFORMAÇÕES DOCUMENTADAS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38939" y="289191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E CONTROLE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38939" y="344490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REQUISITOS PARA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38939" y="399789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PROJETO &amp; DESENVOLVIMENTO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38939" y="455088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DE PROVIMENTOS EXTERNOS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38939" y="510387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PRODUÇÃO E PROVISÃO DE SERVIÇO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8939" y="565686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LIBERAÇÃO DE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30566" y="6209854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SAÍDAS NÃO CONFORMES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33195" y="289191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MONITORAMENTO, MEDIÇÃO,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ANALISE…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33195" y="344490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AUDITORIA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INTERNA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33195" y="399789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ANÁLISE CRÍTICA PELA DIREÇÃO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27451" y="344490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NÃO CONFORMIDADE E AÇÃO CORRETIVA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27451" y="399789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MELHORIA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CONTÍNUA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2"/>
            <a:endCxn id="22" idx="1"/>
          </p:cNvCxnSpPr>
          <p:nvPr/>
        </p:nvCxnSpPr>
        <p:spPr>
          <a:xfrm rot="5400000">
            <a:off x="4138662" y="2705894"/>
            <a:ext cx="408042" cy="396000"/>
          </a:xfrm>
          <a:prstGeom prst="bentConnector4">
            <a:avLst>
              <a:gd name="adj1" fmla="val 23532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8" idx="2"/>
            <a:endCxn id="23" idx="1"/>
          </p:cNvCxnSpPr>
          <p:nvPr/>
        </p:nvCxnSpPr>
        <p:spPr>
          <a:xfrm rot="5400000">
            <a:off x="3862167" y="2982389"/>
            <a:ext cx="961032" cy="396000"/>
          </a:xfrm>
          <a:prstGeom prst="bentConnector4">
            <a:avLst>
              <a:gd name="adj1" fmla="val 1002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" idx="2"/>
            <a:endCxn id="24" idx="1"/>
          </p:cNvCxnSpPr>
          <p:nvPr/>
        </p:nvCxnSpPr>
        <p:spPr>
          <a:xfrm rot="5400000">
            <a:off x="3585672" y="3258884"/>
            <a:ext cx="1514022" cy="396000"/>
          </a:xfrm>
          <a:prstGeom prst="bentConnector4">
            <a:avLst>
              <a:gd name="adj1" fmla="val 638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2"/>
            <a:endCxn id="25" idx="1"/>
          </p:cNvCxnSpPr>
          <p:nvPr/>
        </p:nvCxnSpPr>
        <p:spPr>
          <a:xfrm rot="5400000">
            <a:off x="3309177" y="3535379"/>
            <a:ext cx="2067012" cy="396000"/>
          </a:xfrm>
          <a:prstGeom prst="bentConnector4">
            <a:avLst>
              <a:gd name="adj1" fmla="val 4510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" idx="2"/>
            <a:endCxn id="26" idx="1"/>
          </p:cNvCxnSpPr>
          <p:nvPr/>
        </p:nvCxnSpPr>
        <p:spPr>
          <a:xfrm rot="5400000">
            <a:off x="3032682" y="3811874"/>
            <a:ext cx="2620002" cy="396000"/>
          </a:xfrm>
          <a:prstGeom prst="bentConnector4">
            <a:avLst>
              <a:gd name="adj1" fmla="val 3427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11" idx="2"/>
            <a:endCxn id="38" idx="1"/>
          </p:cNvCxnSpPr>
          <p:nvPr/>
        </p:nvCxnSpPr>
        <p:spPr>
          <a:xfrm rot="5400000">
            <a:off x="7744935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11" idx="2"/>
            <a:endCxn id="39" idx="1"/>
          </p:cNvCxnSpPr>
          <p:nvPr/>
        </p:nvCxnSpPr>
        <p:spPr>
          <a:xfrm rot="5400000">
            <a:off x="7468440" y="3258884"/>
            <a:ext cx="1514022" cy="396000"/>
          </a:xfrm>
          <a:prstGeom prst="bentConnector4">
            <a:avLst>
              <a:gd name="adj1" fmla="val 6137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9" idx="2"/>
            <a:endCxn id="27" idx="1"/>
          </p:cNvCxnSpPr>
          <p:nvPr/>
        </p:nvCxnSpPr>
        <p:spPr>
          <a:xfrm rot="5400000">
            <a:off x="5432918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9" idx="2"/>
            <a:endCxn id="28" idx="1"/>
          </p:cNvCxnSpPr>
          <p:nvPr/>
        </p:nvCxnSpPr>
        <p:spPr>
          <a:xfrm rot="5400000">
            <a:off x="5156423" y="2982389"/>
            <a:ext cx="961032" cy="396000"/>
          </a:xfrm>
          <a:prstGeom prst="bentConnector4">
            <a:avLst>
              <a:gd name="adj1" fmla="val 10023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9" idx="2"/>
            <a:endCxn id="29" idx="1"/>
          </p:cNvCxnSpPr>
          <p:nvPr/>
        </p:nvCxnSpPr>
        <p:spPr>
          <a:xfrm rot="5400000">
            <a:off x="4879928" y="3258884"/>
            <a:ext cx="1514022" cy="396000"/>
          </a:xfrm>
          <a:prstGeom prst="bentConnector4">
            <a:avLst>
              <a:gd name="adj1" fmla="val 6383"/>
              <a:gd name="adj2" fmla="val 137935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9" idx="2"/>
            <a:endCxn id="30" idx="1"/>
          </p:cNvCxnSpPr>
          <p:nvPr/>
        </p:nvCxnSpPr>
        <p:spPr>
          <a:xfrm rot="5400000">
            <a:off x="4603433" y="3535379"/>
            <a:ext cx="2067012" cy="396000"/>
          </a:xfrm>
          <a:prstGeom prst="bentConnector4">
            <a:avLst>
              <a:gd name="adj1" fmla="val 4510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9" idx="2"/>
            <a:endCxn id="31" idx="1"/>
          </p:cNvCxnSpPr>
          <p:nvPr/>
        </p:nvCxnSpPr>
        <p:spPr>
          <a:xfrm rot="5400000">
            <a:off x="4326938" y="3811874"/>
            <a:ext cx="2620002" cy="396000"/>
          </a:xfrm>
          <a:prstGeom prst="bentConnector4">
            <a:avLst>
              <a:gd name="adj1" fmla="val 3570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9" idx="2"/>
            <a:endCxn id="32" idx="1"/>
          </p:cNvCxnSpPr>
          <p:nvPr/>
        </p:nvCxnSpPr>
        <p:spPr>
          <a:xfrm rot="5400000">
            <a:off x="4050443" y="4088369"/>
            <a:ext cx="3172992" cy="396000"/>
          </a:xfrm>
          <a:prstGeom prst="bentConnector4">
            <a:avLst>
              <a:gd name="adj1" fmla="val 2957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9" idx="2"/>
            <a:endCxn id="33" idx="1"/>
          </p:cNvCxnSpPr>
          <p:nvPr/>
        </p:nvCxnSpPr>
        <p:spPr>
          <a:xfrm rot="5400000">
            <a:off x="3769763" y="4360677"/>
            <a:ext cx="3725981" cy="404373"/>
          </a:xfrm>
          <a:prstGeom prst="bentConnector4">
            <a:avLst>
              <a:gd name="adj1" fmla="val 2526"/>
              <a:gd name="adj2" fmla="val 135304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/>
          <p:cNvCxnSpPr>
            <a:stCxn id="10" idx="2"/>
            <a:endCxn id="34" idx="1"/>
          </p:cNvCxnSpPr>
          <p:nvPr/>
        </p:nvCxnSpPr>
        <p:spPr>
          <a:xfrm rot="5400000">
            <a:off x="6727174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/>
          <p:cNvCxnSpPr>
            <a:stCxn id="10" idx="2"/>
            <a:endCxn id="35" idx="1"/>
          </p:cNvCxnSpPr>
          <p:nvPr/>
        </p:nvCxnSpPr>
        <p:spPr>
          <a:xfrm rot="5400000">
            <a:off x="6450679" y="2982389"/>
            <a:ext cx="961032" cy="396000"/>
          </a:xfrm>
          <a:prstGeom prst="bentConnector4">
            <a:avLst>
              <a:gd name="adj1" fmla="val 9635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10" idx="2"/>
            <a:endCxn id="36" idx="1"/>
          </p:cNvCxnSpPr>
          <p:nvPr/>
        </p:nvCxnSpPr>
        <p:spPr>
          <a:xfrm rot="5400000">
            <a:off x="6174184" y="3258884"/>
            <a:ext cx="1514022" cy="396000"/>
          </a:xfrm>
          <a:prstGeom prst="bentConnector4">
            <a:avLst>
              <a:gd name="adj1" fmla="val 6137"/>
              <a:gd name="adj2" fmla="val 137935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683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7 APOIO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4939" y="2267873"/>
            <a:ext cx="1080000" cy="432000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8 OPERAÇÃO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89195" y="2267873"/>
            <a:ext cx="1080000" cy="432000"/>
          </a:xfrm>
          <a:prstGeom prst="rect">
            <a:avLst/>
          </a:prstGeom>
          <a:solidFill>
            <a:srgbClr val="DAA6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9 AVALIAÇÃO DE DESEMPENHO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83451" y="2267873"/>
            <a:ext cx="1080000" cy="432000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10 MELHORIA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8" idx="1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3"/>
            <a:endCxn id="9" idx="1"/>
          </p:cNvCxnSpPr>
          <p:nvPr/>
        </p:nvCxnSpPr>
        <p:spPr>
          <a:xfrm>
            <a:off x="5080683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3"/>
            <a:endCxn id="10" idx="1"/>
          </p:cNvCxnSpPr>
          <p:nvPr/>
        </p:nvCxnSpPr>
        <p:spPr>
          <a:xfrm>
            <a:off x="6374939" y="2483873"/>
            <a:ext cx="214256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0" idx="3"/>
            <a:endCxn id="11" idx="1"/>
          </p:cNvCxnSpPr>
          <p:nvPr/>
        </p:nvCxnSpPr>
        <p:spPr>
          <a:xfrm>
            <a:off x="7669195" y="2483873"/>
            <a:ext cx="214256" cy="0"/>
          </a:xfrm>
          <a:prstGeom prst="straightConnector1">
            <a:avLst/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973359" y="1664677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581168" y="1684897"/>
            <a:ext cx="10951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CHECK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430566" y="1684897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190" name="Rectangle 38"/>
          <p:cNvSpPr/>
          <p:nvPr/>
        </p:nvSpPr>
        <p:spPr>
          <a:xfrm>
            <a:off x="8027451" y="289191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GENERALIDADES</a:t>
            </a:r>
          </a:p>
        </p:txBody>
      </p:sp>
      <p:cxnSp>
        <p:nvCxnSpPr>
          <p:cNvPr id="3" name="Conector angulado 2"/>
          <p:cNvCxnSpPr>
            <a:stCxn id="11" idx="2"/>
            <a:endCxn id="190" idx="1"/>
          </p:cNvCxnSpPr>
          <p:nvPr/>
        </p:nvCxnSpPr>
        <p:spPr>
          <a:xfrm rot="5400000">
            <a:off x="8021430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SACODE A POEIRA, DÁ A VOLTA POR CIMA</a:t>
            </a:r>
          </a:p>
        </p:txBody>
      </p:sp>
    </p:spTree>
    <p:extLst>
      <p:ext uri="{BB962C8B-B14F-4D97-AF65-F5344CB8AC3E}">
        <p14:creationId xmlns:p14="http://schemas.microsoft.com/office/powerpoint/2010/main" val="2212778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PANORAMA MUNDIAL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559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209166" y="2319619"/>
            <a:ext cx="6655988" cy="2153618"/>
            <a:chOff x="1705570" y="2105561"/>
            <a:chExt cx="8780862" cy="2774951"/>
          </a:xfrm>
        </p:grpSpPr>
        <p:sp>
          <p:nvSpPr>
            <p:cNvPr id="4" name="Retângulo 3"/>
            <p:cNvSpPr/>
            <p:nvPr/>
          </p:nvSpPr>
          <p:spPr>
            <a:xfrm>
              <a:off x="1705570" y="2105561"/>
              <a:ext cx="8780862" cy="25876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4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1.138.155</a:t>
              </a: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1896277" y="4255911"/>
              <a:ext cx="8399447" cy="62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550" spc="22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ORGANIZAÇÕES   CERTIFICADAS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7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450848"/>
            <a:ext cx="8778240" cy="5242560"/>
          </a:xfrm>
          <a:prstGeom prst="rect">
            <a:avLst/>
          </a:prstGeom>
        </p:spPr>
      </p:pic>
      <p:sp>
        <p:nvSpPr>
          <p:cNvPr id="12" name="Texto Explicativo 3 (Ênfase) 11"/>
          <p:cNvSpPr/>
          <p:nvPr/>
        </p:nvSpPr>
        <p:spPr>
          <a:xfrm flipH="1">
            <a:off x="4998720" y="1437779"/>
            <a:ext cx="1512000" cy="3600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37933"/>
              <a:gd name="adj6" fmla="val -15687"/>
              <a:gd name="adj7" fmla="val 161322"/>
              <a:gd name="adj8" fmla="val 7922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bg1"/>
                </a:solidFill>
              </a:rPr>
              <a:t>ONU - </a:t>
            </a:r>
            <a:r>
              <a:rPr lang="pt-BR" sz="1600" dirty="0">
                <a:solidFill>
                  <a:schemeClr val="bg1"/>
                </a:solidFill>
              </a:rPr>
              <a:t>193</a:t>
            </a:r>
            <a:r>
              <a:rPr lang="pt-BR" sz="1400" dirty="0">
                <a:solidFill>
                  <a:schemeClr val="bg1"/>
                </a:solidFill>
              </a:rPr>
              <a:t> PAÍSES</a:t>
            </a:r>
          </a:p>
        </p:txBody>
      </p:sp>
      <p:sp>
        <p:nvSpPr>
          <p:cNvPr id="7" name="Texto Explicativo 3 (Ênfase) 6"/>
          <p:cNvSpPr/>
          <p:nvPr/>
        </p:nvSpPr>
        <p:spPr>
          <a:xfrm flipH="1">
            <a:off x="7092696" y="1437779"/>
            <a:ext cx="1512000" cy="3600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37933"/>
              <a:gd name="adj6" fmla="val -15687"/>
              <a:gd name="adj7" fmla="val 186802"/>
              <a:gd name="adj8" fmla="val 60596"/>
            </a:avLst>
          </a:prstGeom>
          <a:solidFill>
            <a:srgbClr val="0070C0"/>
          </a:solidFill>
          <a:ln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bg1"/>
                </a:solidFill>
              </a:rPr>
              <a:t>ISO -188 PAÍSES</a:t>
            </a: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902208" y="2011680"/>
            <a:ext cx="6778752" cy="11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vre 18"/>
          <p:cNvSpPr/>
          <p:nvPr/>
        </p:nvSpPr>
        <p:spPr>
          <a:xfrm>
            <a:off x="902208" y="2121408"/>
            <a:ext cx="6778752" cy="2584704"/>
          </a:xfrm>
          <a:custGeom>
            <a:avLst/>
            <a:gdLst>
              <a:gd name="connsiteX0" fmla="*/ 0 w 8068235"/>
              <a:gd name="connsiteY0" fmla="*/ 2998695 h 2998695"/>
              <a:gd name="connsiteX1" fmla="*/ 1183341 w 8068235"/>
              <a:gd name="connsiteY1" fmla="*/ 1775012 h 2998695"/>
              <a:gd name="connsiteX2" fmla="*/ 2796988 w 8068235"/>
              <a:gd name="connsiteY2" fmla="*/ 806824 h 2998695"/>
              <a:gd name="connsiteX3" fmla="*/ 6212541 w 8068235"/>
              <a:gd name="connsiteY3" fmla="*/ 215153 h 2998695"/>
              <a:gd name="connsiteX4" fmla="*/ 8068235 w 8068235"/>
              <a:gd name="connsiteY4" fmla="*/ 0 h 29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8235" h="2998695">
                <a:moveTo>
                  <a:pt x="0" y="2998695"/>
                </a:moveTo>
                <a:cubicBezTo>
                  <a:pt x="358588" y="2569509"/>
                  <a:pt x="717176" y="2140324"/>
                  <a:pt x="1183341" y="1775012"/>
                </a:cubicBezTo>
                <a:cubicBezTo>
                  <a:pt x="1649506" y="1409700"/>
                  <a:pt x="1958788" y="1066800"/>
                  <a:pt x="2796988" y="806824"/>
                </a:cubicBezTo>
                <a:cubicBezTo>
                  <a:pt x="3635188" y="546847"/>
                  <a:pt x="5334000" y="349624"/>
                  <a:pt x="6212541" y="215153"/>
                </a:cubicBezTo>
                <a:cubicBezTo>
                  <a:pt x="7091082" y="80682"/>
                  <a:pt x="7579658" y="40341"/>
                  <a:pt x="8068235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ISO 9001 – QUANTIDADE DE PAÍSES</a:t>
            </a:r>
          </a:p>
        </p:txBody>
      </p:sp>
    </p:spTree>
    <p:extLst>
      <p:ext uri="{BB962C8B-B14F-4D97-AF65-F5344CB8AC3E}">
        <p14:creationId xmlns:p14="http://schemas.microsoft.com/office/powerpoint/2010/main" val="28387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88" y="229933"/>
            <a:ext cx="7779211" cy="803449"/>
          </a:xfrm>
        </p:spPr>
        <p:txBody>
          <a:bodyPr/>
          <a:lstStyle/>
          <a:p>
            <a:r>
              <a:rPr lang="pt-BR" dirty="0"/>
              <a:t>CERTIFICADOS ISO 9001 POR INDÚSTRIA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996831"/>
              </p:ext>
            </p:extLst>
          </p:nvPr>
        </p:nvGraphicFramePr>
        <p:xfrm>
          <a:off x="170688" y="1426465"/>
          <a:ext cx="8875776" cy="5108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48">
                  <a:extLst>
                    <a:ext uri="{9D8B030D-6E8A-4147-A177-3AD203B41FA5}">
                      <a16:colId xmlns:a16="http://schemas.microsoft.com/office/drawing/2014/main" val="1203096864"/>
                    </a:ext>
                  </a:extLst>
                </a:gridCol>
                <a:gridCol w="5425440">
                  <a:extLst>
                    <a:ext uri="{9D8B030D-6E8A-4147-A177-3AD203B41FA5}">
                      <a16:colId xmlns:a16="http://schemas.microsoft.com/office/drawing/2014/main" val="1031451890"/>
                    </a:ext>
                  </a:extLst>
                </a:gridCol>
                <a:gridCol w="971296">
                  <a:extLst>
                    <a:ext uri="{9D8B030D-6E8A-4147-A177-3AD203B41FA5}">
                      <a16:colId xmlns:a16="http://schemas.microsoft.com/office/drawing/2014/main" val="3185474415"/>
                    </a:ext>
                  </a:extLst>
                </a:gridCol>
                <a:gridCol w="971296">
                  <a:extLst>
                    <a:ext uri="{9D8B030D-6E8A-4147-A177-3AD203B41FA5}">
                      <a16:colId xmlns:a16="http://schemas.microsoft.com/office/drawing/2014/main" val="3058432353"/>
                    </a:ext>
                  </a:extLst>
                </a:gridCol>
                <a:gridCol w="971296">
                  <a:extLst>
                    <a:ext uri="{9D8B030D-6E8A-4147-A177-3AD203B41FA5}">
                      <a16:colId xmlns:a16="http://schemas.microsoft.com/office/drawing/2014/main" val="2303593440"/>
                    </a:ext>
                  </a:extLst>
                </a:gridCol>
              </a:tblGrid>
              <a:tr h="512298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pt-BR" sz="1800" u="none" strike="noStrike" dirty="0">
                          <a:effectLst/>
                        </a:rPr>
                        <a:t>#</a:t>
                      </a:r>
                      <a:endParaRPr lang="pt-BR" sz="1800" b="1" i="0" u="none" strike="noStrike" dirty="0">
                        <a:solidFill>
                          <a:srgbClr val="F2F2F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endParaRPr lang="pt-BR" sz="1100" u="none" strike="noStrike" dirty="0">
                        <a:effectLst/>
                      </a:endParaRPr>
                    </a:p>
                    <a:p>
                      <a:pPr marL="72000" algn="l" fontAlgn="ctr"/>
                      <a:r>
                        <a:rPr lang="pt-BR" sz="1400" u="none" strike="noStrike" dirty="0">
                          <a:effectLst/>
                        </a:rPr>
                        <a:t>SETOR INDUSTRIAL</a:t>
                      </a:r>
                    </a:p>
                    <a:p>
                      <a:pPr marL="72000" algn="l" fontAlgn="ctr"/>
                      <a:r>
                        <a:rPr lang="pt-BR" sz="1400" u="none" strike="noStrike" dirty="0">
                          <a:effectLst/>
                        </a:rPr>
                        <a:t> </a:t>
                      </a:r>
                      <a:endParaRPr lang="pt-BR" sz="1400" b="1" i="0" u="none" strike="noStrike" dirty="0">
                        <a:solidFill>
                          <a:srgbClr val="F2F2F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pt-BR" sz="1400" u="none" strike="noStrike" dirty="0">
                          <a:effectLst/>
                        </a:rPr>
                        <a:t>2012 </a:t>
                      </a:r>
                      <a:endParaRPr lang="pt-BR" sz="1400" b="1" i="0" u="none" strike="noStrike" dirty="0">
                        <a:solidFill>
                          <a:srgbClr val="F2F2F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pt-BR" sz="1400" u="none" strike="noStrike" dirty="0">
                          <a:effectLst/>
                        </a:rPr>
                        <a:t>2013 </a:t>
                      </a:r>
                      <a:endParaRPr lang="pt-BR" sz="1400" b="1" i="0" u="none" strike="noStrike" dirty="0">
                        <a:solidFill>
                          <a:srgbClr val="F2F2F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pt-BR" sz="1400" u="none" strike="noStrike" dirty="0">
                          <a:effectLst/>
                        </a:rPr>
                        <a:t>2014 </a:t>
                      </a:r>
                      <a:endParaRPr lang="pt-BR" sz="1400" b="1" i="0" u="none" strike="noStrike" dirty="0">
                        <a:solidFill>
                          <a:srgbClr val="F2F2F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6238548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Metais básicos e produtos metálicos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115.731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116.602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118.652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7309747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2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Equipamento eléctrico e de óptica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85.969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87.797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86.728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4072738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3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Construção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108.396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80.920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76.915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5009890"/>
                  </a:ext>
                </a:extLst>
              </a:tr>
              <a:tr h="344446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4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Comércio atacado e varejo; reparação de veículos automóveis, motociclos e bens de uso pessoal e domésticos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70.082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73.167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73.756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7028840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5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Maquinaria e equipamento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63.723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63.497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64.817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5957577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6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Outros serviços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54.572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55.602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57.860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150067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7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Produtos de borracha e de plástico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44.769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45.204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45.674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5814462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8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Serviços de engenharia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38.160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38.659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38.694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2847034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9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Substâncias,</a:t>
                      </a:r>
                      <a:r>
                        <a:rPr lang="pt-BR" sz="1200" u="none" strike="noStrike" baseline="0" dirty="0">
                          <a:effectLst/>
                        </a:rPr>
                        <a:t> </a:t>
                      </a:r>
                      <a:r>
                        <a:rPr lang="pt-BR" sz="1200" u="none" strike="noStrike" dirty="0">
                          <a:effectLst/>
                        </a:rPr>
                        <a:t>produtos químicos e fibras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33.583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33.610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33.432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3486692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10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Produtos alimentícios</a:t>
                      </a:r>
                      <a:r>
                        <a:rPr lang="pt-BR" sz="1200" u="none" strike="noStrike" baseline="0" dirty="0">
                          <a:effectLst/>
                        </a:rPr>
                        <a:t> e</a:t>
                      </a:r>
                      <a:r>
                        <a:rPr lang="pt-BR" sz="1200" u="none" strike="noStrike" dirty="0">
                          <a:effectLst/>
                        </a:rPr>
                        <a:t> bebidas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33.705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>
                          <a:effectLst/>
                        </a:rPr>
                        <a:t>    32.519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31.182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0131870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11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Transportes</a:t>
                      </a:r>
                      <a:r>
                        <a:rPr lang="pt-BR" sz="1200" u="none" strike="noStrike" baseline="0" dirty="0">
                          <a:effectLst/>
                        </a:rPr>
                        <a:t> e</a:t>
                      </a:r>
                      <a:r>
                        <a:rPr lang="pt-BR" sz="1200" u="none" strike="noStrike" dirty="0">
                          <a:effectLst/>
                        </a:rPr>
                        <a:t> armazenagem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31.679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31.490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30.845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253472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12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Tecnologia da Informação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24.690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27.229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28.995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6284777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13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Saúde e ação social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25.036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26.992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26.243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3329383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14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Educação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19.379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19.713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20.079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2116806"/>
                  </a:ext>
                </a:extLst>
              </a:tr>
              <a:tr h="294984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200" u="none" strike="noStrike" kern="1200" dirty="0">
                          <a:effectLst/>
                        </a:rPr>
                        <a:t>15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Intermediação financeira, imobiliário, arrendamento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16.445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16.198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pt-BR" sz="1200" u="none" strike="noStrike" dirty="0">
                          <a:effectLst/>
                        </a:rPr>
                        <a:t>    16.469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5564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31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COMO É QUE A BANDA TOCA?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49270" y="1215737"/>
            <a:ext cx="480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COMO É QUE A BANDA TOCA?</a:t>
            </a: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 b="4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78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BENEFÍCIOS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268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 b="4602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tIns="0" bIns="0" anchor="b">
            <a:noAutofit/>
          </a:bodyPr>
          <a:lstStyle/>
          <a:p>
            <a:r>
              <a:rPr lang="pt-BR" sz="3200" dirty="0"/>
              <a:t>1. AUMENTAR VENDAS E LUCRO</a:t>
            </a:r>
          </a:p>
        </p:txBody>
      </p:sp>
    </p:spTree>
    <p:extLst>
      <p:ext uri="{BB962C8B-B14F-4D97-AF65-F5344CB8AC3E}">
        <p14:creationId xmlns:p14="http://schemas.microsoft.com/office/powerpoint/2010/main" val="30724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/>
              <a:t>2. ELEVAR PRODUTIVIDADE E REDUZIR CUSTOS</a:t>
            </a: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10706"/>
          <a:stretch/>
        </p:blipFill>
        <p:spPr>
          <a:xfrm>
            <a:off x="11" y="1848844"/>
            <a:ext cx="9143989" cy="5112788"/>
          </a:xfrm>
        </p:spPr>
      </p:pic>
    </p:spTree>
    <p:extLst>
      <p:ext uri="{BB962C8B-B14F-4D97-AF65-F5344CB8AC3E}">
        <p14:creationId xmlns:p14="http://schemas.microsoft.com/office/powerpoint/2010/main" val="15715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9387"/>
          <a:stretch>
            <a:fillRect/>
          </a:stretch>
        </p:blipFill>
        <p:spPr/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3. MELHORAR A REPUTAÇÃO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13" y="4158275"/>
            <a:ext cx="2117774" cy="19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4. CONQUISTAR NOVOS MERCADOS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3082" b="14288"/>
          <a:stretch/>
        </p:blipFill>
        <p:spPr>
          <a:xfrm>
            <a:off x="0" y="1292352"/>
            <a:ext cx="9144000" cy="55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 b="4284"/>
          <a:stretch>
            <a:fillRect/>
          </a:stretch>
        </p:blipFill>
        <p:spPr/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5. RETER CLIENTES MELHORANDO PRODUTOS </a:t>
            </a:r>
          </a:p>
        </p:txBody>
      </p:sp>
    </p:spTree>
    <p:extLst>
      <p:ext uri="{BB962C8B-B14F-4D97-AF65-F5344CB8AC3E}">
        <p14:creationId xmlns:p14="http://schemas.microsoft.com/office/powerpoint/2010/main" val="9130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 b="4011"/>
          <a:stretch>
            <a:fillRect/>
          </a:stretch>
        </p:blipFill>
        <p:spPr/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</a:t>
            </a:r>
            <a:r>
              <a:rPr lang="pt-BR" sz="3200" dirty="0"/>
              <a:t>IDENTIFICAR</a:t>
            </a:r>
            <a:r>
              <a:rPr lang="pt-BR" dirty="0"/>
              <a:t> NOVAS OPORTUNIDADES</a:t>
            </a:r>
          </a:p>
        </p:txBody>
      </p:sp>
    </p:spTree>
    <p:extLst>
      <p:ext uri="{BB962C8B-B14F-4D97-AF65-F5344CB8AC3E}">
        <p14:creationId xmlns:p14="http://schemas.microsoft.com/office/powerpoint/2010/main" val="13001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tângulo 160"/>
          <p:cNvSpPr/>
          <p:nvPr/>
        </p:nvSpPr>
        <p:spPr>
          <a:xfrm>
            <a:off x="190730" y="3155970"/>
            <a:ext cx="8646957" cy="14132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Elipse 122"/>
          <p:cNvSpPr/>
          <p:nvPr/>
        </p:nvSpPr>
        <p:spPr>
          <a:xfrm>
            <a:off x="529064" y="3522595"/>
            <a:ext cx="459000" cy="459000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INÍCIO</a:t>
            </a:r>
          </a:p>
        </p:txBody>
      </p:sp>
      <p:sp>
        <p:nvSpPr>
          <p:cNvPr id="124" name="Retângulo 123"/>
          <p:cNvSpPr/>
          <p:nvPr/>
        </p:nvSpPr>
        <p:spPr>
          <a:xfrm>
            <a:off x="1187102" y="3549667"/>
            <a:ext cx="945000" cy="405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SELECIONAR APLICATIVO</a:t>
            </a:r>
          </a:p>
        </p:txBody>
      </p:sp>
      <p:sp>
        <p:nvSpPr>
          <p:cNvPr id="127" name="Retângulo 126"/>
          <p:cNvSpPr/>
          <p:nvPr/>
        </p:nvSpPr>
        <p:spPr>
          <a:xfrm>
            <a:off x="2228157" y="3549667"/>
            <a:ext cx="945000" cy="405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SELECIONAR 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CONTEÚDO</a:t>
            </a:r>
          </a:p>
        </p:txBody>
      </p:sp>
      <p:sp>
        <p:nvSpPr>
          <p:cNvPr id="128" name="Retângulo 127"/>
          <p:cNvSpPr/>
          <p:nvPr/>
        </p:nvSpPr>
        <p:spPr>
          <a:xfrm>
            <a:off x="3303218" y="3549667"/>
            <a:ext cx="945000" cy="405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SELECIONAR 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CONTATOS</a:t>
            </a:r>
          </a:p>
        </p:txBody>
      </p:sp>
      <p:sp>
        <p:nvSpPr>
          <p:cNvPr id="145" name="Retângulo 144"/>
          <p:cNvSpPr/>
          <p:nvPr/>
        </p:nvSpPr>
        <p:spPr>
          <a:xfrm>
            <a:off x="6664200" y="3549667"/>
            <a:ext cx="945000" cy="405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ACOMPANHAR 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STATUS</a:t>
            </a:r>
          </a:p>
        </p:txBody>
      </p:sp>
      <p:sp>
        <p:nvSpPr>
          <p:cNvPr id="146" name="Retângulo 145"/>
          <p:cNvSpPr/>
          <p:nvPr/>
        </p:nvSpPr>
        <p:spPr>
          <a:xfrm>
            <a:off x="7753739" y="3549667"/>
            <a:ext cx="945000" cy="405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CONSULTAR 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MÉTRICAS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0730" y="1855112"/>
            <a:ext cx="8646957" cy="1322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3" name="Retângulo 162"/>
          <p:cNvSpPr/>
          <p:nvPr/>
        </p:nvSpPr>
        <p:spPr>
          <a:xfrm>
            <a:off x="190730" y="4518459"/>
            <a:ext cx="8646957" cy="1304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18" name="Retângulo 117"/>
          <p:cNvSpPr/>
          <p:nvPr/>
        </p:nvSpPr>
        <p:spPr>
          <a:xfrm>
            <a:off x="575947" y="2196298"/>
            <a:ext cx="3220421" cy="8890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Retângulo 30"/>
          <p:cNvSpPr/>
          <p:nvPr/>
        </p:nvSpPr>
        <p:spPr>
          <a:xfrm>
            <a:off x="3902697" y="2196298"/>
            <a:ext cx="4619161" cy="8890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Retângulo 3"/>
          <p:cNvSpPr/>
          <p:nvPr/>
        </p:nvSpPr>
        <p:spPr>
          <a:xfrm>
            <a:off x="906944" y="2298580"/>
            <a:ext cx="1080000" cy="405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DEFINIR 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PROVEDOR SMTP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7245971" y="2300884"/>
            <a:ext cx="1080000" cy="40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CRIAR 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BLACK LIST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2491700" y="2300884"/>
            <a:ext cx="1080000" cy="405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latin typeface="Arial Narrow" panose="020B0606020202030204" pitchFamily="34" charset="0"/>
              </a:rPr>
              <a:t>CRIAR</a:t>
            </a:r>
          </a:p>
          <a:p>
            <a:pPr algn="ctr"/>
            <a:r>
              <a:rPr lang="pt-BR" sz="900" dirty="0">
                <a:latin typeface="Arial Narrow" panose="020B0606020202030204" pitchFamily="34" charset="0"/>
              </a:rPr>
              <a:t>MODELOS</a:t>
            </a:r>
          </a:p>
        </p:txBody>
      </p:sp>
      <p:sp>
        <p:nvSpPr>
          <p:cNvPr id="109" name="Retângulo 108"/>
          <p:cNvSpPr/>
          <p:nvPr/>
        </p:nvSpPr>
        <p:spPr>
          <a:xfrm>
            <a:off x="4076457" y="2300459"/>
            <a:ext cx="1080000" cy="40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CRIAR PLANOS 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DE DISPARO</a:t>
            </a:r>
          </a:p>
        </p:txBody>
      </p:sp>
      <p:sp>
        <p:nvSpPr>
          <p:cNvPr id="110" name="Retângulo 109"/>
          <p:cNvSpPr/>
          <p:nvPr/>
        </p:nvSpPr>
        <p:spPr>
          <a:xfrm>
            <a:off x="5661214" y="2298579"/>
            <a:ext cx="1080000" cy="40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CRIAR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  <a:latin typeface="Arial Narrow" panose="020B0606020202030204" pitchFamily="34" charset="0"/>
              </a:rPr>
              <a:t>SEGMENTAÇÃO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72346" y="1912820"/>
            <a:ext cx="16987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b="1" dirty="0">
                <a:solidFill>
                  <a:srgbClr val="6D522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ATIVIDADES PRÉVIAS</a:t>
            </a:r>
          </a:p>
        </p:txBody>
      </p:sp>
      <p:sp>
        <p:nvSpPr>
          <p:cNvPr id="225" name="CaixaDeTexto 224"/>
          <p:cNvSpPr txBox="1"/>
          <p:nvPr/>
        </p:nvSpPr>
        <p:spPr>
          <a:xfrm>
            <a:off x="552010" y="2829987"/>
            <a:ext cx="1124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  <a:latin typeface="Arial Narrow" panose="020B0606020202030204" pitchFamily="34" charset="0"/>
              </a:rPr>
              <a:t>REQUERIDAS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7593884" y="2829987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latin typeface="Arial Narrow" panose="020B0606020202030204" pitchFamily="34" charset="0"/>
              </a:rPr>
              <a:t>OPCIONAIS</a:t>
            </a:r>
          </a:p>
        </p:txBody>
      </p:sp>
      <p:sp>
        <p:nvSpPr>
          <p:cNvPr id="227" name="CaixaDeTexto 226"/>
          <p:cNvSpPr txBox="1"/>
          <p:nvPr/>
        </p:nvSpPr>
        <p:spPr>
          <a:xfrm>
            <a:off x="3916155" y="2675415"/>
            <a:ext cx="860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Pré-requesito</a:t>
            </a:r>
            <a:endParaRPr lang="pt-BR" sz="9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33" name="Conector de Seta Reta 232"/>
          <p:cNvCxnSpPr>
            <a:stCxn id="123" idx="6"/>
            <a:endCxn id="124" idx="1"/>
          </p:cNvCxnSpPr>
          <p:nvPr/>
        </p:nvCxnSpPr>
        <p:spPr>
          <a:xfrm>
            <a:off x="988065" y="3752095"/>
            <a:ext cx="199037" cy="7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de Seta Reta 235"/>
          <p:cNvCxnSpPr>
            <a:stCxn id="128" idx="3"/>
            <a:endCxn id="294" idx="1"/>
          </p:cNvCxnSpPr>
          <p:nvPr/>
        </p:nvCxnSpPr>
        <p:spPr>
          <a:xfrm>
            <a:off x="4248218" y="3752167"/>
            <a:ext cx="163110" cy="7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de Seta Reta 239"/>
          <p:cNvCxnSpPr>
            <a:stCxn id="124" idx="3"/>
            <a:endCxn id="127" idx="1"/>
          </p:cNvCxnSpPr>
          <p:nvPr/>
        </p:nvCxnSpPr>
        <p:spPr>
          <a:xfrm>
            <a:off x="2132101" y="3752167"/>
            <a:ext cx="96056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de Seta Reta 242"/>
          <p:cNvCxnSpPr>
            <a:stCxn id="127" idx="3"/>
            <a:endCxn id="128" idx="1"/>
          </p:cNvCxnSpPr>
          <p:nvPr/>
        </p:nvCxnSpPr>
        <p:spPr>
          <a:xfrm>
            <a:off x="3173157" y="3752167"/>
            <a:ext cx="130061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Angulado 252"/>
          <p:cNvCxnSpPr>
            <a:stCxn id="107" idx="2"/>
            <a:endCxn id="109" idx="2"/>
          </p:cNvCxnSpPr>
          <p:nvPr/>
        </p:nvCxnSpPr>
        <p:spPr>
          <a:xfrm rot="5400000" flipH="1" flipV="1">
            <a:off x="3823866" y="1913294"/>
            <a:ext cx="425" cy="1584757"/>
          </a:xfrm>
          <a:prstGeom prst="bentConnector3">
            <a:avLst>
              <a:gd name="adj1" fmla="val -40317460"/>
            </a:avLst>
          </a:prstGeom>
          <a:ln w="28575">
            <a:solidFill>
              <a:schemeClr val="accent6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CaixaDeTexto 163"/>
          <p:cNvSpPr txBox="1"/>
          <p:nvPr/>
        </p:nvSpPr>
        <p:spPr>
          <a:xfrm>
            <a:off x="501897" y="3193678"/>
            <a:ext cx="39346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b="1" dirty="0">
                <a:solidFill>
                  <a:srgbClr val="7A742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ATIVIDADE DE ENVIO DE EMAIL FEITA PELO USUÁRIO</a:t>
            </a:r>
          </a:p>
        </p:txBody>
      </p:sp>
      <p:sp>
        <p:nvSpPr>
          <p:cNvPr id="165" name="CaixaDeTexto 164"/>
          <p:cNvSpPr txBox="1"/>
          <p:nvPr/>
        </p:nvSpPr>
        <p:spPr>
          <a:xfrm>
            <a:off x="292613" y="4481352"/>
            <a:ext cx="9244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SERVIDOR</a:t>
            </a:r>
          </a:p>
        </p:txBody>
      </p:sp>
      <p:cxnSp>
        <p:nvCxnSpPr>
          <p:cNvPr id="61" name="Conector de Seta Reta 60"/>
          <p:cNvCxnSpPr>
            <a:stCxn id="145" idx="3"/>
            <a:endCxn id="146" idx="1"/>
          </p:cNvCxnSpPr>
          <p:nvPr/>
        </p:nvCxnSpPr>
        <p:spPr>
          <a:xfrm>
            <a:off x="7609201" y="3752167"/>
            <a:ext cx="144539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Losango 293"/>
          <p:cNvSpPr/>
          <p:nvPr/>
        </p:nvSpPr>
        <p:spPr>
          <a:xfrm>
            <a:off x="4411327" y="3576739"/>
            <a:ext cx="1194581" cy="351000"/>
          </a:xfrm>
          <a:prstGeom prst="diamond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675" dirty="0">
                <a:latin typeface="Arial Narrow" panose="020B0606020202030204" pitchFamily="34" charset="0"/>
              </a:rPr>
              <a:t>DISPARO POR PLANO?</a:t>
            </a:r>
          </a:p>
        </p:txBody>
      </p:sp>
      <p:sp>
        <p:nvSpPr>
          <p:cNvPr id="295" name="Retângulo 294"/>
          <p:cNvSpPr/>
          <p:nvPr/>
        </p:nvSpPr>
        <p:spPr>
          <a:xfrm>
            <a:off x="5393031" y="3256488"/>
            <a:ext cx="895936" cy="3510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ENVIAR MODELO</a:t>
            </a:r>
          </a:p>
        </p:txBody>
      </p:sp>
      <p:sp>
        <p:nvSpPr>
          <p:cNvPr id="296" name="Retângulo 295"/>
          <p:cNvSpPr/>
          <p:nvPr/>
        </p:nvSpPr>
        <p:spPr>
          <a:xfrm>
            <a:off x="5393031" y="4077324"/>
            <a:ext cx="895936" cy="3510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25" dirty="0">
                <a:latin typeface="Arial Narrow" panose="020B0606020202030204" pitchFamily="34" charset="0"/>
              </a:rPr>
              <a:t>ENVIAR PLANO</a:t>
            </a:r>
          </a:p>
        </p:txBody>
      </p:sp>
      <p:cxnSp>
        <p:nvCxnSpPr>
          <p:cNvPr id="299" name="Conector Angulado 298"/>
          <p:cNvCxnSpPr>
            <a:stCxn id="294" idx="0"/>
            <a:endCxn id="295" idx="1"/>
          </p:cNvCxnSpPr>
          <p:nvPr/>
        </p:nvCxnSpPr>
        <p:spPr>
          <a:xfrm rot="5400000" flipH="1" flipV="1">
            <a:off x="5128448" y="3312158"/>
            <a:ext cx="144752" cy="384413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ector Angulado 299"/>
          <p:cNvCxnSpPr>
            <a:stCxn id="294" idx="2"/>
            <a:endCxn id="296" idx="1"/>
          </p:cNvCxnSpPr>
          <p:nvPr/>
        </p:nvCxnSpPr>
        <p:spPr>
          <a:xfrm rot="16200000" flipH="1">
            <a:off x="5038282" y="3898075"/>
            <a:ext cx="325085" cy="384413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ector Angulado 309"/>
          <p:cNvCxnSpPr>
            <a:stCxn id="295" idx="3"/>
            <a:endCxn id="145" idx="1"/>
          </p:cNvCxnSpPr>
          <p:nvPr/>
        </p:nvCxnSpPr>
        <p:spPr>
          <a:xfrm>
            <a:off x="6288967" y="3431988"/>
            <a:ext cx="375233" cy="320180"/>
          </a:xfrm>
          <a:prstGeom prst="bentConnector3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Conector Angulado 311"/>
          <p:cNvCxnSpPr>
            <a:stCxn id="296" idx="3"/>
            <a:endCxn id="145" idx="1"/>
          </p:cNvCxnSpPr>
          <p:nvPr/>
        </p:nvCxnSpPr>
        <p:spPr>
          <a:xfrm flipV="1">
            <a:off x="6288967" y="3752167"/>
            <a:ext cx="375233" cy="500657"/>
          </a:xfrm>
          <a:prstGeom prst="bentConnector3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/>
          <p:cNvGrpSpPr/>
          <p:nvPr/>
        </p:nvGrpSpPr>
        <p:grpSpPr>
          <a:xfrm>
            <a:off x="5710701" y="3718804"/>
            <a:ext cx="236698" cy="253916"/>
            <a:chOff x="7758945" y="3589866"/>
            <a:chExt cx="315597" cy="338555"/>
          </a:xfrm>
        </p:grpSpPr>
        <p:sp>
          <p:nvSpPr>
            <p:cNvPr id="317" name="Elipse 316"/>
            <p:cNvSpPr/>
            <p:nvPr/>
          </p:nvSpPr>
          <p:spPr>
            <a:xfrm>
              <a:off x="7786542" y="3603794"/>
              <a:ext cx="288000" cy="288000"/>
            </a:xfrm>
            <a:prstGeom prst="ellips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9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2" name="Retângulo 1"/>
            <p:cNvSpPr/>
            <p:nvPr/>
          </p:nvSpPr>
          <p:spPr>
            <a:xfrm>
              <a:off x="7758945" y="3589866"/>
              <a:ext cx="278302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</a:t>
              </a:r>
              <a:endParaRPr lang="pt-BR" sz="15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6" name="Conector de Seta Reta 5"/>
          <p:cNvCxnSpPr>
            <a:stCxn id="295" idx="2"/>
            <a:endCxn id="317" idx="0"/>
          </p:cNvCxnSpPr>
          <p:nvPr/>
        </p:nvCxnSpPr>
        <p:spPr>
          <a:xfrm flipH="1">
            <a:off x="5839399" y="3607488"/>
            <a:ext cx="1601" cy="12176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Agrupar 70"/>
          <p:cNvGrpSpPr/>
          <p:nvPr/>
        </p:nvGrpSpPr>
        <p:grpSpPr>
          <a:xfrm>
            <a:off x="6005157" y="3723263"/>
            <a:ext cx="216000" cy="253916"/>
            <a:chOff x="7786542" y="3590646"/>
            <a:chExt cx="288000" cy="338555"/>
          </a:xfrm>
        </p:grpSpPr>
        <p:sp>
          <p:nvSpPr>
            <p:cNvPr id="72" name="Elipse 71"/>
            <p:cNvSpPr/>
            <p:nvPr/>
          </p:nvSpPr>
          <p:spPr>
            <a:xfrm>
              <a:off x="7786542" y="3603794"/>
              <a:ext cx="288000" cy="288000"/>
            </a:xfrm>
            <a:prstGeom prst="ellips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9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7792819" y="3590646"/>
              <a:ext cx="267007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</a:t>
              </a:r>
            </a:p>
          </p:txBody>
        </p:sp>
      </p:grpSp>
      <p:grpSp>
        <p:nvGrpSpPr>
          <p:cNvPr id="74" name="Agrupar 73"/>
          <p:cNvGrpSpPr/>
          <p:nvPr/>
        </p:nvGrpSpPr>
        <p:grpSpPr>
          <a:xfrm>
            <a:off x="336374" y="4838145"/>
            <a:ext cx="216000" cy="216000"/>
            <a:chOff x="7786542" y="3603794"/>
            <a:chExt cx="288000" cy="288000"/>
          </a:xfrm>
        </p:grpSpPr>
        <p:sp>
          <p:nvSpPr>
            <p:cNvPr id="75" name="Elipse 74"/>
            <p:cNvSpPr/>
            <p:nvPr/>
          </p:nvSpPr>
          <p:spPr>
            <a:xfrm>
              <a:off x="7786542" y="3603794"/>
              <a:ext cx="288000" cy="288000"/>
            </a:xfrm>
            <a:prstGeom prst="ellips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750" dirty="0">
                <a:latin typeface="Arial Narrow" panose="020B0606020202030204" pitchFamily="34" charset="0"/>
              </a:endParaRPr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7792813" y="3612445"/>
              <a:ext cx="27830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</a:t>
              </a:r>
            </a:p>
          </p:txBody>
        </p:sp>
      </p:grpSp>
      <p:grpSp>
        <p:nvGrpSpPr>
          <p:cNvPr id="78" name="Agrupar 77"/>
          <p:cNvGrpSpPr/>
          <p:nvPr/>
        </p:nvGrpSpPr>
        <p:grpSpPr>
          <a:xfrm>
            <a:off x="336375" y="5331553"/>
            <a:ext cx="221896" cy="223289"/>
            <a:chOff x="7786542" y="3603794"/>
            <a:chExt cx="295861" cy="297718"/>
          </a:xfrm>
        </p:grpSpPr>
        <p:sp>
          <p:nvSpPr>
            <p:cNvPr id="79" name="Elipse 78"/>
            <p:cNvSpPr/>
            <p:nvPr/>
          </p:nvSpPr>
          <p:spPr>
            <a:xfrm>
              <a:off x="7786542" y="3603794"/>
              <a:ext cx="288000" cy="288000"/>
            </a:xfrm>
            <a:prstGeom prst="ellips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750" dirty="0">
                <a:latin typeface="Arial Narrow" panose="020B0606020202030204" pitchFamily="34" charset="0"/>
              </a:endParaRPr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7815397" y="3624513"/>
              <a:ext cx="2670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</a:t>
              </a:r>
            </a:p>
          </p:txBody>
        </p:sp>
      </p:grpSp>
      <p:cxnSp>
        <p:nvCxnSpPr>
          <p:cNvPr id="7" name="Conector de Seta Reta 6"/>
          <p:cNvCxnSpPr>
            <a:endCxn id="72" idx="4"/>
          </p:cNvCxnSpPr>
          <p:nvPr/>
        </p:nvCxnSpPr>
        <p:spPr>
          <a:xfrm flipH="1" flipV="1">
            <a:off x="6113158" y="3949127"/>
            <a:ext cx="3944" cy="10680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uxograma: Disco Magnético 9"/>
          <p:cNvSpPr/>
          <p:nvPr/>
        </p:nvSpPr>
        <p:spPr>
          <a:xfrm>
            <a:off x="819569" y="4855742"/>
            <a:ext cx="675000" cy="674209"/>
          </a:xfrm>
          <a:prstGeom prst="flowChartMagneticDisk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1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JOBS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1761764" y="4743645"/>
            <a:ext cx="945000" cy="4050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PROCESSA DISPARO POR MODELO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1754785" y="5237047"/>
            <a:ext cx="945000" cy="405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PROCESSA DISPARO POR PLANO</a:t>
            </a:r>
          </a:p>
        </p:txBody>
      </p:sp>
      <p:sp>
        <p:nvSpPr>
          <p:cNvPr id="84" name="Fluxograma: Disco Magnético 83"/>
          <p:cNvSpPr/>
          <p:nvPr/>
        </p:nvSpPr>
        <p:spPr>
          <a:xfrm>
            <a:off x="2973959" y="5237047"/>
            <a:ext cx="675000" cy="4050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FILA POR PLANO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3916154" y="5237047"/>
            <a:ext cx="945000" cy="405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PROCESSA DISPARO POR PLANO</a:t>
            </a:r>
          </a:p>
        </p:txBody>
      </p:sp>
      <p:sp>
        <p:nvSpPr>
          <p:cNvPr id="86" name="Fluxograma: Disco Magnético 85"/>
          <p:cNvSpPr/>
          <p:nvPr/>
        </p:nvSpPr>
        <p:spPr>
          <a:xfrm>
            <a:off x="5128350" y="4743645"/>
            <a:ext cx="830782" cy="405000"/>
          </a:xfrm>
          <a:prstGeom prst="flowChartMagneticDisk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1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FILA DE EMAILS </a:t>
            </a:r>
          </a:p>
          <a:p>
            <a:pPr algn="ctr"/>
            <a:r>
              <a:rPr lang="pt-BR" sz="750" dirty="0">
                <a:latin typeface="Arial Narrow" panose="020B0606020202030204" pitchFamily="34" charset="0"/>
              </a:rPr>
              <a:t>A LIBERAR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6226326" y="4958665"/>
            <a:ext cx="945000" cy="4050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ENVIA EMAIL</a:t>
            </a:r>
          </a:p>
        </p:txBody>
      </p:sp>
      <p:sp>
        <p:nvSpPr>
          <p:cNvPr id="88" name="Fluxograma: Disco Magnético 87"/>
          <p:cNvSpPr/>
          <p:nvPr/>
        </p:nvSpPr>
        <p:spPr>
          <a:xfrm>
            <a:off x="7438523" y="4709778"/>
            <a:ext cx="1052831" cy="216726"/>
          </a:xfrm>
          <a:prstGeom prst="flowChartMagneticDisk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MÉTRICA DISPARO</a:t>
            </a:r>
          </a:p>
        </p:txBody>
      </p:sp>
      <p:sp>
        <p:nvSpPr>
          <p:cNvPr id="89" name="Fluxograma: Disco Magnético 88"/>
          <p:cNvSpPr/>
          <p:nvPr/>
        </p:nvSpPr>
        <p:spPr>
          <a:xfrm>
            <a:off x="7438523" y="4970870"/>
            <a:ext cx="1052831" cy="216726"/>
          </a:xfrm>
          <a:prstGeom prst="flowChartMagneticDisk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MÉTRICA CAMPANHA</a:t>
            </a:r>
          </a:p>
        </p:txBody>
      </p:sp>
      <p:sp>
        <p:nvSpPr>
          <p:cNvPr id="90" name="Fluxograma: Disco Magnético 89"/>
          <p:cNvSpPr/>
          <p:nvPr/>
        </p:nvSpPr>
        <p:spPr>
          <a:xfrm>
            <a:off x="7438523" y="5198095"/>
            <a:ext cx="1052831" cy="216726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MÉTRICA PLANO</a:t>
            </a:r>
          </a:p>
        </p:txBody>
      </p:sp>
      <p:sp>
        <p:nvSpPr>
          <p:cNvPr id="91" name="Fluxograma: Disco Magnético 90"/>
          <p:cNvSpPr/>
          <p:nvPr/>
        </p:nvSpPr>
        <p:spPr>
          <a:xfrm>
            <a:off x="7438523" y="5425321"/>
            <a:ext cx="1052831" cy="216726"/>
          </a:xfrm>
          <a:prstGeom prst="flowChartMagneticDisk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rtlCol="0" anchor="t" anchorCtr="0"/>
          <a:lstStyle/>
          <a:p>
            <a:pPr algn="ctr"/>
            <a:r>
              <a:rPr lang="pt-BR" sz="750" dirty="0">
                <a:latin typeface="Arial Narrow" panose="020B0606020202030204" pitchFamily="34" charset="0"/>
              </a:rPr>
              <a:t>LOG MODELO</a:t>
            </a:r>
          </a:p>
        </p:txBody>
      </p:sp>
      <p:cxnSp>
        <p:nvCxnSpPr>
          <p:cNvPr id="16" name="Conector Angulado 15"/>
          <p:cNvCxnSpPr>
            <a:stCxn id="10" idx="4"/>
            <a:endCxn id="82" idx="1"/>
          </p:cNvCxnSpPr>
          <p:nvPr/>
        </p:nvCxnSpPr>
        <p:spPr>
          <a:xfrm flipV="1">
            <a:off x="1494569" y="4946145"/>
            <a:ext cx="267195" cy="246701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do 17"/>
          <p:cNvCxnSpPr>
            <a:stCxn id="10" idx="4"/>
            <a:endCxn id="83" idx="1"/>
          </p:cNvCxnSpPr>
          <p:nvPr/>
        </p:nvCxnSpPr>
        <p:spPr>
          <a:xfrm>
            <a:off x="1494569" y="5192846"/>
            <a:ext cx="260216" cy="246701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>
            <a:stCxn id="82" idx="0"/>
            <a:endCxn id="10" idx="1"/>
          </p:cNvCxnSpPr>
          <p:nvPr/>
        </p:nvCxnSpPr>
        <p:spPr>
          <a:xfrm rot="16200000" flipH="1" flipV="1">
            <a:off x="1639618" y="4261096"/>
            <a:ext cx="112097" cy="1077195"/>
          </a:xfrm>
          <a:prstGeom prst="bentConnector3">
            <a:avLst>
              <a:gd name="adj1" fmla="val -152949"/>
            </a:avLst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do 26"/>
          <p:cNvCxnSpPr>
            <a:stCxn id="83" idx="2"/>
            <a:endCxn id="10" idx="3"/>
          </p:cNvCxnSpPr>
          <p:nvPr/>
        </p:nvCxnSpPr>
        <p:spPr>
          <a:xfrm rot="5400000" flipH="1">
            <a:off x="1636129" y="5050890"/>
            <a:ext cx="112097" cy="1070216"/>
          </a:xfrm>
          <a:prstGeom prst="bentConnector3">
            <a:avLst>
              <a:gd name="adj1" fmla="val -92525"/>
            </a:avLst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Angulado 241"/>
          <p:cNvCxnSpPr>
            <a:stCxn id="85" idx="3"/>
            <a:endCxn id="86" idx="2"/>
          </p:cNvCxnSpPr>
          <p:nvPr/>
        </p:nvCxnSpPr>
        <p:spPr>
          <a:xfrm flipV="1">
            <a:off x="4861154" y="4946145"/>
            <a:ext cx="267195" cy="493402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Angulado 244"/>
          <p:cNvCxnSpPr>
            <a:stCxn id="86" idx="4"/>
            <a:endCxn id="87" idx="1"/>
          </p:cNvCxnSpPr>
          <p:nvPr/>
        </p:nvCxnSpPr>
        <p:spPr>
          <a:xfrm>
            <a:off x="5959131" y="4946145"/>
            <a:ext cx="267195" cy="215021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de Seta Reta 251"/>
          <p:cNvCxnSpPr>
            <a:stCxn id="82" idx="3"/>
            <a:endCxn id="86" idx="2"/>
          </p:cNvCxnSpPr>
          <p:nvPr/>
        </p:nvCxnSpPr>
        <p:spPr>
          <a:xfrm>
            <a:off x="2706764" y="4946145"/>
            <a:ext cx="242158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de Seta Reta 254"/>
          <p:cNvCxnSpPr>
            <a:stCxn id="83" idx="3"/>
            <a:endCxn id="84" idx="2"/>
          </p:cNvCxnSpPr>
          <p:nvPr/>
        </p:nvCxnSpPr>
        <p:spPr>
          <a:xfrm>
            <a:off x="2699785" y="5439547"/>
            <a:ext cx="27417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>
            <a:stCxn id="84" idx="4"/>
            <a:endCxn id="85" idx="1"/>
          </p:cNvCxnSpPr>
          <p:nvPr/>
        </p:nvCxnSpPr>
        <p:spPr>
          <a:xfrm>
            <a:off x="3648959" y="5439547"/>
            <a:ext cx="26719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do 34"/>
          <p:cNvCxnSpPr>
            <a:stCxn id="75" idx="6"/>
            <a:endCxn id="10" idx="2"/>
          </p:cNvCxnSpPr>
          <p:nvPr/>
        </p:nvCxnSpPr>
        <p:spPr>
          <a:xfrm>
            <a:off x="552374" y="4946145"/>
            <a:ext cx="267195" cy="246701"/>
          </a:xfrm>
          <a:prstGeom prst="bentConnector3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36"/>
          <p:cNvCxnSpPr>
            <a:stCxn id="79" idx="6"/>
            <a:endCxn id="10" idx="2"/>
          </p:cNvCxnSpPr>
          <p:nvPr/>
        </p:nvCxnSpPr>
        <p:spPr>
          <a:xfrm flipV="1">
            <a:off x="552374" y="5192846"/>
            <a:ext cx="267195" cy="246701"/>
          </a:xfrm>
          <a:prstGeom prst="bentConnector3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ector Angulado 264"/>
          <p:cNvCxnSpPr>
            <a:stCxn id="87" idx="3"/>
            <a:endCxn id="88" idx="2"/>
          </p:cNvCxnSpPr>
          <p:nvPr/>
        </p:nvCxnSpPr>
        <p:spPr>
          <a:xfrm flipV="1">
            <a:off x="7171327" y="4818141"/>
            <a:ext cx="267197" cy="343025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Angulado 268"/>
          <p:cNvCxnSpPr>
            <a:stCxn id="87" idx="3"/>
            <a:endCxn id="89" idx="2"/>
          </p:cNvCxnSpPr>
          <p:nvPr/>
        </p:nvCxnSpPr>
        <p:spPr>
          <a:xfrm flipV="1">
            <a:off x="7171327" y="5079234"/>
            <a:ext cx="267197" cy="81932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ector Angulado 271"/>
          <p:cNvCxnSpPr>
            <a:endCxn id="90" idx="2"/>
          </p:cNvCxnSpPr>
          <p:nvPr/>
        </p:nvCxnSpPr>
        <p:spPr>
          <a:xfrm>
            <a:off x="7171327" y="5161165"/>
            <a:ext cx="267197" cy="145293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ector Angulado 275"/>
          <p:cNvCxnSpPr>
            <a:stCxn id="87" idx="3"/>
            <a:endCxn id="91" idx="2"/>
          </p:cNvCxnSpPr>
          <p:nvPr/>
        </p:nvCxnSpPr>
        <p:spPr>
          <a:xfrm>
            <a:off x="7171327" y="5161166"/>
            <a:ext cx="267197" cy="372518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ector Angulado 277"/>
          <p:cNvCxnSpPr>
            <a:stCxn id="85" idx="2"/>
            <a:endCxn id="84" idx="3"/>
          </p:cNvCxnSpPr>
          <p:nvPr/>
        </p:nvCxnSpPr>
        <p:spPr>
          <a:xfrm rot="5400000">
            <a:off x="3850057" y="5103449"/>
            <a:ext cx="9525" cy="1077195"/>
          </a:xfrm>
          <a:prstGeom prst="bentConnector3">
            <a:avLst>
              <a:gd name="adj1" fmla="val 1266669"/>
            </a:avLst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ector Angulado 280"/>
          <p:cNvCxnSpPr>
            <a:stCxn id="87" idx="2"/>
            <a:endCxn id="84" idx="3"/>
          </p:cNvCxnSpPr>
          <p:nvPr/>
        </p:nvCxnSpPr>
        <p:spPr>
          <a:xfrm rot="5400000">
            <a:off x="4865953" y="3809173"/>
            <a:ext cx="278381" cy="3387367"/>
          </a:xfrm>
          <a:prstGeom prst="bentConnector3">
            <a:avLst>
              <a:gd name="adj1" fmla="val 143340"/>
            </a:avLst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ector Angulado 285"/>
          <p:cNvCxnSpPr>
            <a:stCxn id="87" idx="2"/>
            <a:endCxn id="86" idx="3"/>
          </p:cNvCxnSpPr>
          <p:nvPr/>
        </p:nvCxnSpPr>
        <p:spPr>
          <a:xfrm rot="5400000" flipH="1">
            <a:off x="6013773" y="4678612"/>
            <a:ext cx="215021" cy="1155086"/>
          </a:xfrm>
          <a:prstGeom prst="bentConnector3">
            <a:avLst>
              <a:gd name="adj1" fmla="val -79737"/>
            </a:avLst>
          </a:prstGeom>
          <a:ln w="190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CaixaDeTexto 286"/>
          <p:cNvSpPr txBox="1"/>
          <p:nvPr/>
        </p:nvSpPr>
        <p:spPr>
          <a:xfrm>
            <a:off x="1136287" y="5583652"/>
            <a:ext cx="4299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solidFill>
                  <a:srgbClr val="0070C0"/>
                </a:solidFill>
                <a:latin typeface="Arial Narrow" panose="020B0606020202030204" pitchFamily="34" charset="0"/>
              </a:rPr>
              <a:t>Status</a:t>
            </a:r>
          </a:p>
        </p:txBody>
      </p:sp>
      <p:sp>
        <p:nvSpPr>
          <p:cNvPr id="185" name="CaixaDeTexto 184"/>
          <p:cNvSpPr txBox="1"/>
          <p:nvPr/>
        </p:nvSpPr>
        <p:spPr>
          <a:xfrm>
            <a:off x="1132014" y="4555138"/>
            <a:ext cx="4299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solidFill>
                  <a:srgbClr val="0070C0"/>
                </a:solidFill>
                <a:latin typeface="Arial Narrow" panose="020B0606020202030204" pitchFamily="34" charset="0"/>
              </a:rPr>
              <a:t>Status</a:t>
            </a:r>
          </a:p>
        </p:txBody>
      </p:sp>
      <p:sp>
        <p:nvSpPr>
          <p:cNvPr id="186" name="CaixaDeTexto 185"/>
          <p:cNvSpPr txBox="1"/>
          <p:nvPr/>
        </p:nvSpPr>
        <p:spPr>
          <a:xfrm>
            <a:off x="6315067" y="5585712"/>
            <a:ext cx="4299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solidFill>
                  <a:srgbClr val="0070C0"/>
                </a:solidFill>
                <a:latin typeface="Arial Narrow" panose="020B0606020202030204" pitchFamily="34" charset="0"/>
              </a:rPr>
              <a:t>Status</a:t>
            </a:r>
          </a:p>
        </p:txBody>
      </p:sp>
      <p:sp>
        <p:nvSpPr>
          <p:cNvPr id="187" name="CaixaDeTexto 186"/>
          <p:cNvSpPr txBox="1"/>
          <p:nvPr/>
        </p:nvSpPr>
        <p:spPr>
          <a:xfrm>
            <a:off x="6280441" y="5357438"/>
            <a:ext cx="4299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>
                <a:solidFill>
                  <a:srgbClr val="0070C0"/>
                </a:solidFill>
                <a:latin typeface="Arial Narrow" panose="020B0606020202030204" pitchFamily="34" charset="0"/>
              </a:rPr>
              <a:t>Status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1618814" y="2667356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APP1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3203570" y="2667356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APP2</a:t>
            </a:r>
          </a:p>
        </p:txBody>
      </p:sp>
      <p:sp>
        <p:nvSpPr>
          <p:cNvPr id="93" name="CaixaDeTexto 92"/>
          <p:cNvSpPr txBox="1"/>
          <p:nvPr/>
        </p:nvSpPr>
        <p:spPr>
          <a:xfrm>
            <a:off x="4788327" y="2667356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APP3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6373084" y="2667356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APP4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7957841" y="2667356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APP2</a:t>
            </a:r>
          </a:p>
        </p:txBody>
      </p:sp>
      <p:sp>
        <p:nvSpPr>
          <p:cNvPr id="96" name="CaixaDeTexto 95"/>
          <p:cNvSpPr txBox="1"/>
          <p:nvPr/>
        </p:nvSpPr>
        <p:spPr>
          <a:xfrm>
            <a:off x="1454719" y="3934765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APP5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1760782" y="3934765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APP6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7221794" y="3948275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APP7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8268105" y="3943228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u="sng" dirty="0">
                <a:latin typeface="Arial Rounded MT Bold" panose="020F0704030504030204" pitchFamily="34" charset="0"/>
              </a:rPr>
              <a:t>APP8</a:t>
            </a:r>
          </a:p>
        </p:txBody>
      </p:sp>
      <p:sp>
        <p:nvSpPr>
          <p:cNvPr id="5" name="Retângulo 4">
            <a:hlinkClick r:id="" action="ppaction://customshow?id=0&amp;return=true"/>
          </p:cNvPr>
          <p:cNvSpPr/>
          <p:nvPr/>
        </p:nvSpPr>
        <p:spPr>
          <a:xfrm>
            <a:off x="2443179" y="2277181"/>
            <a:ext cx="1129008" cy="405000"/>
          </a:xfrm>
          <a:prstGeom prst="rect">
            <a:avLst/>
          </a:prstGeom>
          <a:solidFill>
            <a:srgbClr val="A9A57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CaixaDeTexto 100"/>
          <p:cNvSpPr txBox="1"/>
          <p:nvPr/>
        </p:nvSpPr>
        <p:spPr>
          <a:xfrm>
            <a:off x="2505480" y="3967871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APP5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2811543" y="3967871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APP6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3593736" y="3977824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APP5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3899799" y="3977824"/>
            <a:ext cx="41389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latin typeface="Arial Rounded MT Bold" panose="020F0704030504030204" pitchFamily="34" charset="0"/>
              </a:rPr>
              <a:t>APP6</a:t>
            </a:r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7. FOCAR PROCESSOS NOS RESULTADOS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45" y="6002093"/>
            <a:ext cx="1822111" cy="7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8. ATENDIMENTO ÀS LEIS E REGULAMENTOS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6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1504900"/>
            <a:ext cx="7638288" cy="3566160"/>
          </a:xfrm>
        </p:spPr>
        <p:txBody>
          <a:bodyPr>
            <a:normAutofit/>
          </a:bodyPr>
          <a:lstStyle/>
          <a:p>
            <a:r>
              <a:rPr lang="pt-BR" sz="4800" dirty="0"/>
              <a:t>CERTIFICAÇÃO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06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91379" y="1215737"/>
            <a:ext cx="300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LUZES, CÂMERA...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LUZES, CÂMERA ...</a:t>
            </a: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r="3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3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3988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TESTEMUNHO INTERNACIONAL</a:t>
            </a:r>
          </a:p>
        </p:txBody>
      </p:sp>
    </p:spTree>
    <p:extLst>
      <p:ext uri="{BB962C8B-B14F-4D97-AF65-F5344CB8AC3E}">
        <p14:creationId xmlns:p14="http://schemas.microsoft.com/office/powerpoint/2010/main" val="30689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40299357"/>
              </p:ext>
            </p:extLst>
          </p:nvPr>
        </p:nvGraphicFramePr>
        <p:xfrm>
          <a:off x="124597" y="1413304"/>
          <a:ext cx="8837141" cy="3623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CERTIFICAÇÃO</a:t>
            </a:r>
          </a:p>
        </p:txBody>
      </p:sp>
    </p:spTree>
    <p:extLst>
      <p:ext uri="{BB962C8B-B14F-4D97-AF65-F5344CB8AC3E}">
        <p14:creationId xmlns:p14="http://schemas.microsoft.com/office/powerpoint/2010/main" val="30073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3455A15-FC03-431D-B400-4C812D108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E18AAA6-2917-4D7C-A48A-702F525E9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D6138C1-7A9F-4329-9F18-8C73BE51F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09CEEE6-306E-4C85-B78F-6A2A41610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43B909F-E272-4F56-AF5C-9232C9BD7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29FD22F-B36C-49C2-969A-5D047673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4DCFB77-8915-4A4F-9679-4FB17F5E5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7ED7A53-392F-48E2-A2A1-9A71B1909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A5E103F-9C27-431F-BCA2-6601516BF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1F19174-61DC-4E4C-A1D8-B2541E7B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931EE9D-B22A-4366-98FF-33BA4DE93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4605385-C172-484C-80BC-9FFC6674A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EDB5707-E226-4BE2-A74D-D863169A8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1EEA3F30-41BC-438B-BF4B-47226E9C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5858256"/>
            <a:ext cx="9144000" cy="1011936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177" y="1085674"/>
            <a:ext cx="6251646" cy="46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25"/>
          <p:cNvSpPr/>
          <p:nvPr/>
        </p:nvSpPr>
        <p:spPr>
          <a:xfrm>
            <a:off x="-38501" y="1283970"/>
            <a:ext cx="9182501" cy="55740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3" name="Rectangle 126"/>
          <p:cNvSpPr/>
          <p:nvPr/>
        </p:nvSpPr>
        <p:spPr>
          <a:xfrm>
            <a:off x="5212774" y="1283970"/>
            <a:ext cx="3952736" cy="557388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94" name="Rectangle 127"/>
          <p:cNvSpPr/>
          <p:nvPr/>
        </p:nvSpPr>
        <p:spPr>
          <a:xfrm>
            <a:off x="6496582" y="1283970"/>
            <a:ext cx="2729888" cy="557388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7768936" y="1283970"/>
            <a:ext cx="1396574" cy="5573883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 kern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915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ENTENDENDO A ORGANIZAÇÃO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915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NECESSIDADES E EXPECTATIVAS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915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ESCOPO DO SGQ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915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SGQ E SEU PROCESSOS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6171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LIDERANÇA E COMPROMETIMENTO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6171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POLÍTICA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171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RESPONSABILIDADE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50427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RISCOS E OPORTUNIDADES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0427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OBJETIVOS DA QUALIDADE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0427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DAS MUDANÇAS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4683" y="289191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RECURSOS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44683" y="344490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COMPETÊNCIA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44683" y="399789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CONSCIENTIZAÇÃO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44683" y="455088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COMUNICAÇÃO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44683" y="5103875"/>
            <a:ext cx="936000" cy="432000"/>
          </a:xfrm>
          <a:prstGeom prst="rect">
            <a:avLst/>
          </a:prstGeom>
          <a:solidFill>
            <a:srgbClr val="33CC33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INFORMAÇÕES DOCUMENTADAS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38939" y="289191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PLANEJAMENTO E CONTROLE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38939" y="344490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REQUISITOS PARA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38939" y="399789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PROJETO &amp; DESENVOLVIMENTO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38939" y="455088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DE PROVIMENTOS EXTERNOS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38939" y="510387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PRODUÇÃO E PROVISÃO DE SERVIÇO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8939" y="5656865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LIBERAÇÃO DE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PRODUTOS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E SERVIÇOS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30566" y="6209854"/>
            <a:ext cx="936000" cy="432000"/>
          </a:xfrm>
          <a:prstGeom prst="rect">
            <a:avLst/>
          </a:prstGeom>
          <a:solidFill>
            <a:srgbClr val="69FFFF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CONTROLE SAÍDAS NÃO CONFORMES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33195" y="289191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MONITORAMENTO, MEDIÇÃO,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ANALISE…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33195" y="344490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AUDITORIA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INTERNA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33195" y="3997895"/>
            <a:ext cx="936000" cy="43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ANÁLISE CRÍTICA PELA DIREÇÃO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27451" y="344490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NÃO CONFORMIDADE E AÇÃO CORRETIVA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27451" y="399789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MELHORIA </a:t>
            </a:r>
          </a:p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CONTÍNUA</a:t>
            </a:r>
          </a:p>
        </p:txBody>
      </p:sp>
      <p:cxnSp>
        <p:nvCxnSpPr>
          <p:cNvPr id="58" name="Elbow Connector 57"/>
          <p:cNvCxnSpPr>
            <a:stCxn id="5" idx="2"/>
            <a:endCxn id="12" idx="1"/>
          </p:cNvCxnSpPr>
          <p:nvPr/>
        </p:nvCxnSpPr>
        <p:spPr>
          <a:xfrm rot="5400000">
            <a:off x="273894" y="2723894"/>
            <a:ext cx="408042" cy="360000"/>
          </a:xfrm>
          <a:prstGeom prst="bentConnector4">
            <a:avLst>
              <a:gd name="adj1" fmla="val 23532"/>
              <a:gd name="adj2" fmla="val 14940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" idx="2"/>
            <a:endCxn id="13" idx="1"/>
          </p:cNvCxnSpPr>
          <p:nvPr/>
        </p:nvCxnSpPr>
        <p:spPr>
          <a:xfrm rot="5400000">
            <a:off x="-2601" y="3000389"/>
            <a:ext cx="961032" cy="360000"/>
          </a:xfrm>
          <a:prstGeom prst="bentConnector4">
            <a:avLst>
              <a:gd name="adj1" fmla="val 9972"/>
              <a:gd name="adj2" fmla="val 150022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" idx="2"/>
            <a:endCxn id="14" idx="1"/>
          </p:cNvCxnSpPr>
          <p:nvPr/>
        </p:nvCxnSpPr>
        <p:spPr>
          <a:xfrm rot="5400000">
            <a:off x="-279096" y="3276884"/>
            <a:ext cx="1514022" cy="360000"/>
          </a:xfrm>
          <a:prstGeom prst="bentConnector4">
            <a:avLst>
              <a:gd name="adj1" fmla="val 6202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" idx="2"/>
            <a:endCxn id="15" idx="1"/>
          </p:cNvCxnSpPr>
          <p:nvPr/>
        </p:nvCxnSpPr>
        <p:spPr>
          <a:xfrm rot="5400000">
            <a:off x="-555591" y="3553379"/>
            <a:ext cx="2067012" cy="360000"/>
          </a:xfrm>
          <a:prstGeom prst="bentConnector4">
            <a:avLst>
              <a:gd name="adj1" fmla="val 4437"/>
              <a:gd name="adj2" fmla="val 150023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1609671" y="2646374"/>
            <a:ext cx="289001" cy="396000"/>
          </a:xfrm>
          <a:prstGeom prst="bentConnector4">
            <a:avLst>
              <a:gd name="adj1" fmla="val 18858"/>
              <a:gd name="adj2" fmla="val 134904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6" idx="2"/>
            <a:endCxn id="17" idx="1"/>
          </p:cNvCxnSpPr>
          <p:nvPr/>
        </p:nvCxnSpPr>
        <p:spPr>
          <a:xfrm rot="5400000">
            <a:off x="1273655" y="2982389"/>
            <a:ext cx="961032" cy="396000"/>
          </a:xfrm>
          <a:prstGeom prst="bentConnector4">
            <a:avLst>
              <a:gd name="adj1" fmla="val 536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" idx="2"/>
            <a:endCxn id="18" idx="1"/>
          </p:cNvCxnSpPr>
          <p:nvPr/>
        </p:nvCxnSpPr>
        <p:spPr>
          <a:xfrm rot="5400000">
            <a:off x="997160" y="3258884"/>
            <a:ext cx="1514022" cy="396000"/>
          </a:xfrm>
          <a:prstGeom prst="bentConnector4">
            <a:avLst>
              <a:gd name="adj1" fmla="val 3425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7" idx="2"/>
            <a:endCxn id="19" idx="1"/>
          </p:cNvCxnSpPr>
          <p:nvPr/>
        </p:nvCxnSpPr>
        <p:spPr>
          <a:xfrm rot="5400000">
            <a:off x="2844406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7" idx="2"/>
            <a:endCxn id="20" idx="1"/>
          </p:cNvCxnSpPr>
          <p:nvPr/>
        </p:nvCxnSpPr>
        <p:spPr>
          <a:xfrm rot="5400000">
            <a:off x="2567911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7" idx="2"/>
            <a:endCxn id="21" idx="1"/>
          </p:cNvCxnSpPr>
          <p:nvPr/>
        </p:nvCxnSpPr>
        <p:spPr>
          <a:xfrm rot="5400000">
            <a:off x="2291416" y="3258884"/>
            <a:ext cx="1514022" cy="396000"/>
          </a:xfrm>
          <a:prstGeom prst="bentConnector4">
            <a:avLst>
              <a:gd name="adj1" fmla="val 6383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2"/>
            <a:endCxn id="22" idx="1"/>
          </p:cNvCxnSpPr>
          <p:nvPr/>
        </p:nvCxnSpPr>
        <p:spPr>
          <a:xfrm rot="5400000">
            <a:off x="4138662" y="2705894"/>
            <a:ext cx="408042" cy="396000"/>
          </a:xfrm>
          <a:prstGeom prst="bentConnector4">
            <a:avLst>
              <a:gd name="adj1" fmla="val 23532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8" idx="2"/>
            <a:endCxn id="23" idx="1"/>
          </p:cNvCxnSpPr>
          <p:nvPr/>
        </p:nvCxnSpPr>
        <p:spPr>
          <a:xfrm rot="5400000">
            <a:off x="3862167" y="2982389"/>
            <a:ext cx="961032" cy="396000"/>
          </a:xfrm>
          <a:prstGeom prst="bentConnector4">
            <a:avLst>
              <a:gd name="adj1" fmla="val 1002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" idx="2"/>
            <a:endCxn id="24" idx="1"/>
          </p:cNvCxnSpPr>
          <p:nvPr/>
        </p:nvCxnSpPr>
        <p:spPr>
          <a:xfrm rot="5400000">
            <a:off x="3585672" y="3258884"/>
            <a:ext cx="1514022" cy="396000"/>
          </a:xfrm>
          <a:prstGeom prst="bentConnector4">
            <a:avLst>
              <a:gd name="adj1" fmla="val 6383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2"/>
            <a:endCxn id="25" idx="1"/>
          </p:cNvCxnSpPr>
          <p:nvPr/>
        </p:nvCxnSpPr>
        <p:spPr>
          <a:xfrm rot="5400000">
            <a:off x="3309177" y="3535379"/>
            <a:ext cx="2067012" cy="396000"/>
          </a:xfrm>
          <a:prstGeom prst="bentConnector4">
            <a:avLst>
              <a:gd name="adj1" fmla="val 4510"/>
              <a:gd name="adj2" fmla="val 136050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" idx="2"/>
            <a:endCxn id="26" idx="1"/>
          </p:cNvCxnSpPr>
          <p:nvPr/>
        </p:nvCxnSpPr>
        <p:spPr>
          <a:xfrm rot="5400000">
            <a:off x="3032682" y="3811874"/>
            <a:ext cx="2620002" cy="396000"/>
          </a:xfrm>
          <a:prstGeom prst="bentConnector4">
            <a:avLst>
              <a:gd name="adj1" fmla="val 3427"/>
              <a:gd name="adj2" fmla="val 135107"/>
            </a:avLst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11" idx="2"/>
            <a:endCxn id="38" idx="1"/>
          </p:cNvCxnSpPr>
          <p:nvPr/>
        </p:nvCxnSpPr>
        <p:spPr>
          <a:xfrm rot="5400000">
            <a:off x="7744935" y="2982389"/>
            <a:ext cx="961032" cy="396000"/>
          </a:xfrm>
          <a:prstGeom prst="bentConnector4">
            <a:avLst>
              <a:gd name="adj1" fmla="val 10023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11" idx="2"/>
            <a:endCxn id="39" idx="1"/>
          </p:cNvCxnSpPr>
          <p:nvPr/>
        </p:nvCxnSpPr>
        <p:spPr>
          <a:xfrm rot="5400000">
            <a:off x="7468440" y="3258884"/>
            <a:ext cx="1514022" cy="396000"/>
          </a:xfrm>
          <a:prstGeom prst="bentConnector4">
            <a:avLst>
              <a:gd name="adj1" fmla="val 6137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9" idx="2"/>
            <a:endCxn id="27" idx="1"/>
          </p:cNvCxnSpPr>
          <p:nvPr/>
        </p:nvCxnSpPr>
        <p:spPr>
          <a:xfrm rot="5400000">
            <a:off x="5432918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9" idx="2"/>
            <a:endCxn id="28" idx="1"/>
          </p:cNvCxnSpPr>
          <p:nvPr/>
        </p:nvCxnSpPr>
        <p:spPr>
          <a:xfrm rot="5400000">
            <a:off x="5156423" y="2982389"/>
            <a:ext cx="961032" cy="396000"/>
          </a:xfrm>
          <a:prstGeom prst="bentConnector4">
            <a:avLst>
              <a:gd name="adj1" fmla="val 10023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9" idx="2"/>
            <a:endCxn id="29" idx="1"/>
          </p:cNvCxnSpPr>
          <p:nvPr/>
        </p:nvCxnSpPr>
        <p:spPr>
          <a:xfrm rot="5400000">
            <a:off x="4879928" y="3258884"/>
            <a:ext cx="1514022" cy="396000"/>
          </a:xfrm>
          <a:prstGeom prst="bentConnector4">
            <a:avLst>
              <a:gd name="adj1" fmla="val 6383"/>
              <a:gd name="adj2" fmla="val 137935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9" idx="2"/>
            <a:endCxn id="30" idx="1"/>
          </p:cNvCxnSpPr>
          <p:nvPr/>
        </p:nvCxnSpPr>
        <p:spPr>
          <a:xfrm rot="5400000">
            <a:off x="4603433" y="3535379"/>
            <a:ext cx="2067012" cy="396000"/>
          </a:xfrm>
          <a:prstGeom prst="bentConnector4">
            <a:avLst>
              <a:gd name="adj1" fmla="val 4510"/>
              <a:gd name="adj2" fmla="val 136992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9" idx="2"/>
            <a:endCxn id="31" idx="1"/>
          </p:cNvCxnSpPr>
          <p:nvPr/>
        </p:nvCxnSpPr>
        <p:spPr>
          <a:xfrm rot="5400000">
            <a:off x="4326938" y="3811874"/>
            <a:ext cx="2620002" cy="396000"/>
          </a:xfrm>
          <a:prstGeom prst="bentConnector4">
            <a:avLst>
              <a:gd name="adj1" fmla="val 3570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9" idx="2"/>
            <a:endCxn id="32" idx="1"/>
          </p:cNvCxnSpPr>
          <p:nvPr/>
        </p:nvCxnSpPr>
        <p:spPr>
          <a:xfrm rot="5400000">
            <a:off x="4050443" y="4088369"/>
            <a:ext cx="3172992" cy="396000"/>
          </a:xfrm>
          <a:prstGeom prst="bentConnector4">
            <a:avLst>
              <a:gd name="adj1" fmla="val 2957"/>
              <a:gd name="adj2" fmla="val 136993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9" idx="2"/>
            <a:endCxn id="33" idx="1"/>
          </p:cNvCxnSpPr>
          <p:nvPr/>
        </p:nvCxnSpPr>
        <p:spPr>
          <a:xfrm rot="5400000">
            <a:off x="3769763" y="4360677"/>
            <a:ext cx="3725981" cy="404373"/>
          </a:xfrm>
          <a:prstGeom prst="bentConnector4">
            <a:avLst>
              <a:gd name="adj1" fmla="val 2526"/>
              <a:gd name="adj2" fmla="val 135304"/>
            </a:avLst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/>
          <p:cNvCxnSpPr>
            <a:stCxn id="10" idx="2"/>
            <a:endCxn id="34" idx="1"/>
          </p:cNvCxnSpPr>
          <p:nvPr/>
        </p:nvCxnSpPr>
        <p:spPr>
          <a:xfrm rot="5400000">
            <a:off x="6727174" y="2705894"/>
            <a:ext cx="408042" cy="396000"/>
          </a:xfrm>
          <a:prstGeom prst="bentConnector4">
            <a:avLst>
              <a:gd name="adj1" fmla="val 23532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/>
          <p:cNvCxnSpPr>
            <a:stCxn id="10" idx="2"/>
            <a:endCxn id="35" idx="1"/>
          </p:cNvCxnSpPr>
          <p:nvPr/>
        </p:nvCxnSpPr>
        <p:spPr>
          <a:xfrm rot="5400000">
            <a:off x="6450679" y="2982389"/>
            <a:ext cx="961032" cy="396000"/>
          </a:xfrm>
          <a:prstGeom prst="bentConnector4">
            <a:avLst>
              <a:gd name="adj1" fmla="val 9635"/>
              <a:gd name="adj2" fmla="val 136992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10" idx="2"/>
            <a:endCxn id="36" idx="1"/>
          </p:cNvCxnSpPr>
          <p:nvPr/>
        </p:nvCxnSpPr>
        <p:spPr>
          <a:xfrm rot="5400000">
            <a:off x="6174184" y="3258884"/>
            <a:ext cx="1514022" cy="396000"/>
          </a:xfrm>
          <a:prstGeom prst="bentConnector4">
            <a:avLst>
              <a:gd name="adj1" fmla="val 6137"/>
              <a:gd name="adj2" fmla="val 137935"/>
            </a:avLst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7915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4 CONTEXTO DA ORGANIZAÇÃO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171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5 LIDERANÇA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6427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6 PLANEJAMENTO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683" y="2267873"/>
            <a:ext cx="1080000" cy="432000"/>
          </a:xfrm>
          <a:prstGeom prst="rect">
            <a:avLst/>
          </a:prstGeom>
          <a:solidFill>
            <a:srgbClr val="007E39"/>
          </a:solidFill>
          <a:ln w="19050">
            <a:solidFill>
              <a:srgbClr val="007E39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7 APOIO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4939" y="2267873"/>
            <a:ext cx="1080000" cy="432000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8 OPERAÇÃO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89195" y="2267873"/>
            <a:ext cx="1080000" cy="432000"/>
          </a:xfrm>
          <a:prstGeom prst="rect">
            <a:avLst/>
          </a:prstGeom>
          <a:solidFill>
            <a:srgbClr val="DAA600"/>
          </a:solidFill>
          <a:ln w="19050">
            <a:solidFill>
              <a:srgbClr val="DAA6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9 AVALIAÇÃO DE DESEMPENHO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83451" y="2267873"/>
            <a:ext cx="1080000" cy="432000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 Narrow" panose="020B0606020202030204" pitchFamily="34" charset="0"/>
                <a:cs typeface="Adobe Naskh Medium"/>
              </a:rPr>
              <a:t>10 MELHORIA</a:t>
            </a:r>
          </a:p>
        </p:txBody>
      </p:sp>
      <p:cxnSp>
        <p:nvCxnSpPr>
          <p:cNvPr id="43" name="Straight Arrow Connector 42"/>
          <p:cNvCxnSpPr>
            <a:stCxn id="5" idx="3"/>
            <a:endCxn id="6" idx="1"/>
          </p:cNvCxnSpPr>
          <p:nvPr/>
        </p:nvCxnSpPr>
        <p:spPr>
          <a:xfrm>
            <a:off x="1197915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3"/>
            <a:endCxn id="7" idx="1"/>
          </p:cNvCxnSpPr>
          <p:nvPr/>
        </p:nvCxnSpPr>
        <p:spPr>
          <a:xfrm>
            <a:off x="2492171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3"/>
            <a:endCxn id="8" idx="1"/>
          </p:cNvCxnSpPr>
          <p:nvPr/>
        </p:nvCxnSpPr>
        <p:spPr>
          <a:xfrm>
            <a:off x="3786427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3"/>
            <a:endCxn id="9" idx="1"/>
          </p:cNvCxnSpPr>
          <p:nvPr/>
        </p:nvCxnSpPr>
        <p:spPr>
          <a:xfrm>
            <a:off x="5080683" y="2483873"/>
            <a:ext cx="214256" cy="0"/>
          </a:xfrm>
          <a:prstGeom prst="straightConnector1">
            <a:avLst/>
          </a:prstGeom>
          <a:ln w="19050">
            <a:solidFill>
              <a:srgbClr val="007E3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3"/>
            <a:endCxn id="10" idx="1"/>
          </p:cNvCxnSpPr>
          <p:nvPr/>
        </p:nvCxnSpPr>
        <p:spPr>
          <a:xfrm>
            <a:off x="6374939" y="2483873"/>
            <a:ext cx="214256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0" idx="3"/>
            <a:endCxn id="11" idx="1"/>
          </p:cNvCxnSpPr>
          <p:nvPr/>
        </p:nvCxnSpPr>
        <p:spPr>
          <a:xfrm>
            <a:off x="7669195" y="2483873"/>
            <a:ext cx="214256" cy="0"/>
          </a:xfrm>
          <a:prstGeom prst="straightConnector1">
            <a:avLst/>
          </a:prstGeom>
          <a:ln w="19050">
            <a:solidFill>
              <a:srgbClr val="DAA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759803" y="1684897"/>
            <a:ext cx="9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973359" y="1664677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581168" y="1684897"/>
            <a:ext cx="10951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CHECK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430566" y="1684897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190" name="Rectangle 38"/>
          <p:cNvSpPr/>
          <p:nvPr/>
        </p:nvSpPr>
        <p:spPr>
          <a:xfrm>
            <a:off x="8027451" y="2891915"/>
            <a:ext cx="936000" cy="432000"/>
          </a:xfrm>
          <a:prstGeom prst="rect">
            <a:avLst/>
          </a:prstGeom>
          <a:solidFill>
            <a:srgbClr val="F3636D"/>
          </a:solidFill>
          <a:ln w="19050">
            <a:solidFill>
              <a:srgbClr val="C0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800" b="1" kern="0" dirty="0">
                <a:solidFill>
                  <a:schemeClr val="tx1"/>
                </a:solidFill>
                <a:latin typeface="Arial Narrow" panose="020B0606020202030204" pitchFamily="34" charset="0"/>
                <a:cs typeface="Adobe Naskh Medium"/>
              </a:rPr>
              <a:t>GENERALIDADES</a:t>
            </a:r>
          </a:p>
        </p:txBody>
      </p:sp>
      <p:cxnSp>
        <p:nvCxnSpPr>
          <p:cNvPr id="3" name="Conector angulado 2"/>
          <p:cNvCxnSpPr>
            <a:stCxn id="11" idx="2"/>
            <a:endCxn id="190" idx="1"/>
          </p:cNvCxnSpPr>
          <p:nvPr/>
        </p:nvCxnSpPr>
        <p:spPr>
          <a:xfrm rot="5400000">
            <a:off x="8021430" y="2705894"/>
            <a:ext cx="408042" cy="396000"/>
          </a:xfrm>
          <a:prstGeom prst="bentConnector4">
            <a:avLst>
              <a:gd name="adj1" fmla="val 23532"/>
              <a:gd name="adj2" fmla="val 13605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O XTR DÁ SUPORTE A SEU SISTEMA DE GESTÃO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" y="6057678"/>
            <a:ext cx="1476000" cy="72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63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59"/>
          <p:cNvSpPr/>
          <p:nvPr/>
        </p:nvSpPr>
        <p:spPr>
          <a:xfrm>
            <a:off x="4756658" y="2654973"/>
            <a:ext cx="823454" cy="48599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383566" y="1057059"/>
            <a:ext cx="6050726" cy="4526280"/>
            <a:chOff x="-550628" y="40898"/>
            <a:chExt cx="9167766" cy="685800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628" y="40898"/>
              <a:ext cx="9167766" cy="6858000"/>
            </a:xfrm>
            <a:prstGeom prst="rect">
              <a:avLst/>
            </a:prstGeom>
          </p:spPr>
        </p:pic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73736A">
                    <a:alpha val="12157"/>
                  </a:srgbClr>
                </a:clrFrom>
                <a:clrTo>
                  <a:srgbClr val="73736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4357">
              <a:off x="4221335" y="2662262"/>
              <a:ext cx="857923" cy="490909"/>
            </a:xfrm>
            <a:prstGeom prst="rect">
              <a:avLst/>
            </a:prstGeom>
            <a:solidFill>
              <a:schemeClr val="tx1"/>
            </a:solidFill>
            <a:scene3d>
              <a:camera prst="perspectiveRelaxedModerately"/>
              <a:lightRig rig="threePt" dir="t"/>
            </a:scene3d>
          </p:spPr>
        </p:pic>
        <p:sp>
          <p:nvSpPr>
            <p:cNvPr id="58" name="CaixaDeTexto 57"/>
            <p:cNvSpPr txBox="1"/>
            <p:nvPr/>
          </p:nvSpPr>
          <p:spPr>
            <a:xfrm rot="203103">
              <a:off x="3956282" y="3589793"/>
              <a:ext cx="648100" cy="1165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</a:prstClr>
                  </a:solidFill>
                  <a:effectLst/>
                  <a:uLnTx/>
                  <a:uFillTx/>
                  <a:latin typeface="Amienne" pitchFamily="82" charset="0"/>
                </a:rPr>
                <a:t>Consultoria</a:t>
              </a:r>
            </a:p>
          </p:txBody>
        </p:sp>
        <p:sp>
          <p:nvSpPr>
            <p:cNvPr id="59" name="CaixaDeTexto 58"/>
            <p:cNvSpPr txBox="1"/>
            <p:nvPr/>
          </p:nvSpPr>
          <p:spPr>
            <a:xfrm rot="342333">
              <a:off x="4820499" y="3662422"/>
              <a:ext cx="705723" cy="1398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Software</a:t>
              </a:r>
              <a:endPara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pic>
          <p:nvPicPr>
            <p:cNvPr id="61" name="Imagem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7134" y="2621106"/>
              <a:ext cx="804747" cy="895961"/>
            </a:xfrm>
            <a:prstGeom prst="rect">
              <a:avLst/>
            </a:prstGeom>
          </p:spPr>
        </p:pic>
        <p:sp>
          <p:nvSpPr>
            <p:cNvPr id="65" name="CaixaDeTexto 64"/>
            <p:cNvSpPr txBox="1"/>
            <p:nvPr/>
          </p:nvSpPr>
          <p:spPr>
            <a:xfrm>
              <a:off x="3571163" y="5653155"/>
              <a:ext cx="1895818" cy="606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CONSISTE </a:t>
              </a:r>
              <a:endParaRPr kumimoji="0" lang="pt-B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" name="CaixaDeTexto 61"/>
          <p:cNvSpPr txBox="1"/>
          <p:nvPr/>
        </p:nvSpPr>
        <p:spPr>
          <a:xfrm>
            <a:off x="-23766" y="972017"/>
            <a:ext cx="909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Software, Conteúdo, Serviços e Consultoria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3864114" y="171218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XTR</a:t>
            </a:r>
          </a:p>
        </p:txBody>
      </p:sp>
    </p:spTree>
    <p:extLst>
      <p:ext uri="{BB962C8B-B14F-4D97-AF65-F5344CB8AC3E}">
        <p14:creationId xmlns:p14="http://schemas.microsoft.com/office/powerpoint/2010/main" val="34462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4-11-05 às 23.3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80" y="2219704"/>
            <a:ext cx="5334000" cy="210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0795" y="1246272"/>
            <a:ext cx="4564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393805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r="3790"/>
          <a:stretch>
            <a:fillRect/>
          </a:stretch>
        </p:blipFill>
        <p:spPr/>
      </p:pic>
      <p:sp>
        <p:nvSpPr>
          <p:cNvPr id="3" name="CaixaDeTexto 2"/>
          <p:cNvSpPr txBox="1"/>
          <p:nvPr/>
        </p:nvSpPr>
        <p:spPr>
          <a:xfrm rot="21480000">
            <a:off x="3608834" y="4352987"/>
            <a:ext cx="32191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700" dirty="0">
                <a:solidFill>
                  <a:srgbClr val="766E71"/>
                </a:solidFill>
                <a:latin typeface="Arial Rounded MT Bold" panose="020F0704030504030204" pitchFamily="34" charset="0"/>
              </a:rPr>
              <a:t>ISO    9001     2015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AÇÃO</a:t>
            </a:r>
          </a:p>
        </p:txBody>
      </p:sp>
    </p:spTree>
    <p:extLst>
      <p:ext uri="{BB962C8B-B14F-4D97-AF65-F5344CB8AC3E}">
        <p14:creationId xmlns:p14="http://schemas.microsoft.com/office/powerpoint/2010/main" val="4246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CONTE SEU DINHEIRO...</a:t>
            </a: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 b="4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5" y="1748472"/>
            <a:ext cx="7491830" cy="38208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264" y="151390"/>
            <a:ext cx="8110651" cy="932183"/>
          </a:xfrm>
        </p:spPr>
        <p:txBody>
          <a:bodyPr/>
          <a:lstStyle/>
          <a:p>
            <a:r>
              <a:rPr lang="pt-BR" sz="3200" dirty="0"/>
              <a:t>7. SACODE A POEIRA, DÁ A VOLTA POR CIMA</a:t>
            </a:r>
          </a:p>
        </p:txBody>
      </p:sp>
    </p:spTree>
    <p:extLst>
      <p:ext uri="{BB962C8B-B14F-4D97-AF65-F5344CB8AC3E}">
        <p14:creationId xmlns:p14="http://schemas.microsoft.com/office/powerpoint/2010/main" val="17540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GESTÃO CLASSE MUNDIAL</a:t>
            </a: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981299"/>
      </p:ext>
    </p:extLst>
  </p:cSld>
  <p:clrMapOvr>
    <a:masterClrMapping/>
  </p:clrMapOvr>
</p:sld>
</file>

<file path=ppt/theme/theme1.xml><?xml version="1.0" encoding="utf-8"?>
<a:theme xmlns:a="http://schemas.openxmlformats.org/drawingml/2006/main" name="Consiste laranj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iste laranja" id="{452D36DB-7A76-4339-92A2-EEC9CEFF28D1}" vid="{CB989CC2-304E-4638-8FB3-9EC2353A71C4}"/>
    </a:ext>
  </a:extLst>
</a:theme>
</file>

<file path=ppt/theme/theme2.xml><?xml version="1.0" encoding="utf-8"?>
<a:theme xmlns:a="http://schemas.openxmlformats.org/drawingml/2006/main" name="1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Consiste laranja</Template>
  <TotalTime>3326</TotalTime>
  <Words>1639</Words>
  <Application>Microsoft Office PowerPoint</Application>
  <PresentationFormat>Apresentação na tela (4:3)</PresentationFormat>
  <Paragraphs>704</Paragraphs>
  <Slides>55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55</vt:i4>
      </vt:variant>
      <vt:variant>
        <vt:lpstr>Apresentações personalizadas</vt:lpstr>
      </vt:variant>
      <vt:variant>
        <vt:i4>3</vt:i4>
      </vt:variant>
    </vt:vector>
  </HeadingPairs>
  <TitlesOfParts>
    <vt:vector size="73" baseType="lpstr">
      <vt:lpstr>Adobe Naskh Medium</vt:lpstr>
      <vt:lpstr>Aharoni</vt:lpstr>
      <vt:lpstr>Amienne</vt:lpstr>
      <vt:lpstr>Arial</vt:lpstr>
      <vt:lpstr>Arial Black</vt:lpstr>
      <vt:lpstr>Arial Narrow</vt:lpstr>
      <vt:lpstr>Arial Rounded MT Bold</vt:lpstr>
      <vt:lpstr>Calibri</vt:lpstr>
      <vt:lpstr>Calibri Light</vt:lpstr>
      <vt:lpstr>Elephant</vt:lpstr>
      <vt:lpstr>inherit</vt:lpstr>
      <vt:lpstr>Trebuchet MS</vt:lpstr>
      <vt:lpstr>Verdana</vt:lpstr>
      <vt:lpstr>Consiste laranja</vt:lpstr>
      <vt:lpstr>12_Tema do Office</vt:lpstr>
      <vt:lpstr>SISTEMA DE GESTÃO</vt:lpstr>
      <vt:lpstr>1. EM QUE TERRENO ESTAMOS PISANDO?</vt:lpstr>
      <vt:lpstr>2. QUEM DÁ AS CARTAS?</vt:lpstr>
      <vt:lpstr>3. COMO É QUE A BANDA TOCA?</vt:lpstr>
      <vt:lpstr>4. LUZES, CÂMERA ...</vt:lpstr>
      <vt:lpstr>5. AÇÃO</vt:lpstr>
      <vt:lpstr>6. CONTE SEU DINHEIRO...</vt:lpstr>
      <vt:lpstr>7. SACODE A POEIRA, DÁ A VOLTA POR CIMA</vt:lpstr>
      <vt:lpstr>GESTÃO CLASSE MUNDIAL</vt:lpstr>
      <vt:lpstr>GESTÃO CLASSE MUNDIAL</vt:lpstr>
      <vt:lpstr>GESTÃO CLASSE MUNDIAL</vt:lpstr>
      <vt:lpstr>GESTÃO CLASSE MUNDIAL</vt:lpstr>
      <vt:lpstr>GESTÃO CLASSE MUNDIAL</vt:lpstr>
      <vt:lpstr>GESTÃO CLASSE MUNDIAL</vt:lpstr>
      <vt:lpstr>GESTÃO CLASSE MUNDIAL</vt:lpstr>
      <vt:lpstr>1. O QUE FUNCIONA</vt:lpstr>
      <vt:lpstr>"Qual a importância de melhorar os seguintes conceitos presentes revisão 2008 da ISO 9001 em futuras revisões?"</vt:lpstr>
      <vt:lpstr>2. PRINCÍPIOS</vt:lpstr>
      <vt:lpstr>PRINCÍPIOS DE GESTÃO DA QUALIDADE</vt:lpstr>
      <vt:lpstr>PRINCÍPIOS DE GESTÃO DA QUALIDADE</vt:lpstr>
      <vt:lpstr>PRINCÍPIOS DE GESTÃO DA QUALIDADE</vt:lpstr>
      <vt:lpstr>PRINCÍPIOS DE GESTÃO DA QUALIDADE</vt:lpstr>
      <vt:lpstr>PROCESSO</vt:lpstr>
      <vt:lpstr>PROCESSO CRIAR MODELO DE E-MAIL</vt:lpstr>
      <vt:lpstr>PRINCÍPIOS DE GESTÃO DA QUALIDADE</vt:lpstr>
      <vt:lpstr>PRINCÍPIOS DE GESTÃO DA QUALIDADE</vt:lpstr>
      <vt:lpstr>PRINCÍPIOS DE GESTÃO DA QUALIDADE</vt:lpstr>
      <vt:lpstr>3. COMO VEJO FUNCIONANDO</vt:lpstr>
      <vt:lpstr>O PDCA EM MOVIMENTO</vt:lpstr>
      <vt:lpstr>QUEM DÁ AS CARTAS</vt:lpstr>
      <vt:lpstr>COMO É QUE A BANDA TOCA</vt:lpstr>
      <vt:lpstr>LUZES, CÂMERA...</vt:lpstr>
      <vt:lpstr>AÇÃO</vt:lpstr>
      <vt:lpstr>CONTE O SEU DINHEIRO</vt:lpstr>
      <vt:lpstr>SACODE A POEIRA, DÁ A VOLTA POR CIMA</vt:lpstr>
      <vt:lpstr>PANORAMA MUNDIAL</vt:lpstr>
      <vt:lpstr>Apresentação do PowerPoint</vt:lpstr>
      <vt:lpstr>ISO 9001 – QUANTIDADE DE PAÍSES</vt:lpstr>
      <vt:lpstr>CERTIFICADOS ISO 9001 POR INDÚSTRIA</vt:lpstr>
      <vt:lpstr>BENEFÍCIOS</vt:lpstr>
      <vt:lpstr>1. AUMENTAR VENDAS E LUCRO</vt:lpstr>
      <vt:lpstr>2. ELEVAR PRODUTIVIDADE E REDUZIR CUSTOS</vt:lpstr>
      <vt:lpstr>3. MELHORAR A REPUTAÇÃO</vt:lpstr>
      <vt:lpstr>4. CONQUISTAR NOVOS MERCADOS</vt:lpstr>
      <vt:lpstr>5. RETER CLIENTES MELHORANDO PRODUTOS </vt:lpstr>
      <vt:lpstr>6. IDENTIFICAR NOVAS OPORTUNIDADES</vt:lpstr>
      <vt:lpstr>7. FOCAR PROCESSOS NOS RESULTADOS</vt:lpstr>
      <vt:lpstr>8. ATENDIMENTO ÀS LEIS E REGULAMENTOS</vt:lpstr>
      <vt:lpstr>CERTIFICAÇÃO</vt:lpstr>
      <vt:lpstr>TESTEMUNHO INTERNACIONAL</vt:lpstr>
      <vt:lpstr>CERTIFICAÇÃO</vt:lpstr>
      <vt:lpstr>Apresentação do PowerPoint</vt:lpstr>
      <vt:lpstr>O XTR DÁ SUPORTE A SEU SISTEMA DE GESTÃO</vt:lpstr>
      <vt:lpstr>Apresentação do PowerPoint</vt:lpstr>
      <vt:lpstr>Apresentação do PowerPoint</vt:lpstr>
      <vt:lpstr>CRIAR MODELO</vt:lpstr>
      <vt:lpstr>PROCESSOS</vt:lpstr>
      <vt:lpstr>PROCESSO ISO9001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Jorge Ramalho</dc:creator>
  <cp:lastModifiedBy>Jorge Ramalho</cp:lastModifiedBy>
  <cp:revision>148</cp:revision>
  <dcterms:created xsi:type="dcterms:W3CDTF">2016-04-01T19:17:41Z</dcterms:created>
  <dcterms:modified xsi:type="dcterms:W3CDTF">2016-04-08T13:17:39Z</dcterms:modified>
</cp:coreProperties>
</file>